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handoutMasterIdLst>
    <p:handoutMasterId r:id="rId99"/>
  </p:handoutMasterIdLst>
  <p:sldIdLst>
    <p:sldId id="339" r:id="rId2"/>
    <p:sldId id="369" r:id="rId3"/>
    <p:sldId id="280" r:id="rId4"/>
    <p:sldId id="281" r:id="rId5"/>
    <p:sldId id="368" r:id="rId6"/>
    <p:sldId id="367" r:id="rId7"/>
    <p:sldId id="323" r:id="rId8"/>
    <p:sldId id="282" r:id="rId9"/>
    <p:sldId id="295" r:id="rId10"/>
    <p:sldId id="283" r:id="rId11"/>
    <p:sldId id="370" r:id="rId12"/>
    <p:sldId id="284" r:id="rId13"/>
    <p:sldId id="296" r:id="rId14"/>
    <p:sldId id="297" r:id="rId15"/>
    <p:sldId id="310" r:id="rId16"/>
    <p:sldId id="311" r:id="rId17"/>
    <p:sldId id="312" r:id="rId18"/>
    <p:sldId id="306" r:id="rId19"/>
    <p:sldId id="290" r:id="rId20"/>
    <p:sldId id="291" r:id="rId21"/>
    <p:sldId id="324" r:id="rId22"/>
    <p:sldId id="371" r:id="rId23"/>
    <p:sldId id="304" r:id="rId24"/>
    <p:sldId id="308" r:id="rId25"/>
    <p:sldId id="325" r:id="rId26"/>
    <p:sldId id="326" r:id="rId27"/>
    <p:sldId id="305" r:id="rId28"/>
    <p:sldId id="332" r:id="rId29"/>
    <p:sldId id="315" r:id="rId30"/>
    <p:sldId id="307" r:id="rId31"/>
    <p:sldId id="372" r:id="rId32"/>
    <p:sldId id="340" r:id="rId33"/>
    <p:sldId id="294" r:id="rId34"/>
    <p:sldId id="316" r:id="rId35"/>
    <p:sldId id="292" r:id="rId36"/>
    <p:sldId id="293" r:id="rId37"/>
    <p:sldId id="289" r:id="rId38"/>
    <p:sldId id="256" r:id="rId39"/>
    <p:sldId id="285" r:id="rId40"/>
    <p:sldId id="313" r:id="rId41"/>
    <p:sldId id="286" r:id="rId42"/>
    <p:sldId id="314" r:id="rId43"/>
    <p:sldId id="287" r:id="rId44"/>
    <p:sldId id="259" r:id="rId45"/>
    <p:sldId id="258" r:id="rId46"/>
    <p:sldId id="328" r:id="rId47"/>
    <p:sldId id="333" r:id="rId48"/>
    <p:sldId id="334" r:id="rId49"/>
    <p:sldId id="317" r:id="rId50"/>
    <p:sldId id="359" r:id="rId51"/>
    <p:sldId id="360" r:id="rId52"/>
    <p:sldId id="361" r:id="rId53"/>
    <p:sldId id="336" r:id="rId54"/>
    <p:sldId id="260" r:id="rId55"/>
    <p:sldId id="288" r:id="rId56"/>
    <p:sldId id="355" r:id="rId57"/>
    <p:sldId id="374" r:id="rId58"/>
    <p:sldId id="356" r:id="rId59"/>
    <p:sldId id="357" r:id="rId60"/>
    <p:sldId id="358" r:id="rId61"/>
    <p:sldId id="279" r:id="rId62"/>
    <p:sldId id="303" r:id="rId63"/>
    <p:sldId id="302" r:id="rId64"/>
    <p:sldId id="337" r:id="rId65"/>
    <p:sldId id="341" r:id="rId66"/>
    <p:sldId id="338" r:id="rId67"/>
    <p:sldId id="342" r:id="rId68"/>
    <p:sldId id="318" r:id="rId69"/>
    <p:sldId id="261" r:id="rId70"/>
    <p:sldId id="321" r:id="rId71"/>
    <p:sldId id="322" r:id="rId72"/>
    <p:sldId id="319" r:id="rId73"/>
    <p:sldId id="320" r:id="rId74"/>
    <p:sldId id="329" r:id="rId75"/>
    <p:sldId id="330" r:id="rId76"/>
    <p:sldId id="331" r:id="rId77"/>
    <p:sldId id="335" r:id="rId78"/>
    <p:sldId id="343" r:id="rId79"/>
    <p:sldId id="366" r:id="rId80"/>
    <p:sldId id="347" r:id="rId81"/>
    <p:sldId id="348" r:id="rId82"/>
    <p:sldId id="349" r:id="rId83"/>
    <p:sldId id="353" r:id="rId84"/>
    <p:sldId id="345" r:id="rId85"/>
    <p:sldId id="346" r:id="rId86"/>
    <p:sldId id="351" r:id="rId87"/>
    <p:sldId id="352" r:id="rId88"/>
    <p:sldId id="375" r:id="rId89"/>
    <p:sldId id="362" r:id="rId90"/>
    <p:sldId id="344" r:id="rId91"/>
    <p:sldId id="350" r:id="rId92"/>
    <p:sldId id="354" r:id="rId93"/>
    <p:sldId id="363" r:id="rId94"/>
    <p:sldId id="364" r:id="rId95"/>
    <p:sldId id="365" r:id="rId96"/>
    <p:sldId id="373" r:id="rId97"/>
    <p:sldId id="376" r:id="rId98"/>
  </p:sldIdLst>
  <p:sldSz cx="9144000" cy="6858000" type="screen4x3"/>
  <p:notesSz cx="6858000" cy="9144000"/>
  <p:defaultTextStyle>
    <a:defPPr>
      <a:defRPr lang="es-MX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A6670C"/>
    <a:srgbClr val="CC9900"/>
    <a:srgbClr val="9F5527"/>
    <a:srgbClr val="990000"/>
    <a:srgbClr val="990099"/>
    <a:srgbClr val="009900"/>
    <a:srgbClr val="A50021"/>
    <a:srgbClr val="FF66CC"/>
    <a:srgbClr val="899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 showGuides="1">
      <p:cViewPr>
        <p:scale>
          <a:sx n="70" d="100"/>
          <a:sy n="70" d="100"/>
        </p:scale>
        <p:origin x="369" y="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AFF44BE8-C7E1-4C7E-8486-69A49FF44F0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MX" altLang="es-MX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4790CC2-906C-404A-96CF-DE11EC6805A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MX" altLang="es-MX"/>
          </a:p>
        </p:txBody>
      </p:sp>
      <p:sp>
        <p:nvSpPr>
          <p:cNvPr id="90116" name="Rectangle 4">
            <a:extLst>
              <a:ext uri="{FF2B5EF4-FFF2-40B4-BE49-F238E27FC236}">
                <a16:creationId xmlns:a16="http://schemas.microsoft.com/office/drawing/2014/main" id="{EBD3DB76-D533-4E71-B94D-EF8FE81C56A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MX" altLang="es-MX"/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48BCEB3E-5541-4007-A4C7-2BF95358F0F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BF9168-4675-4627-8E1C-30033C050CEA}" type="slidenum">
              <a:rPr lang="es-MX" altLang="es-MX"/>
              <a:pPr/>
              <a:t>‹#›</a:t>
            </a:fld>
            <a:endParaRPr lang="es-MX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9809-98C2-4D33-8CF4-09A6D4078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38898-DA64-462A-B13D-2D1562999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92AC3-F141-4CBE-AAF2-97958E16E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12612-918E-4A40-8008-11D22189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FD674-C34B-4654-9BEC-1E47CE57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330CC-1F35-4507-8BA1-092012423852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8935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D85D5-A369-4E9A-9485-854F47E25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34E7F-F837-40F0-82B2-FA07BFB20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D65B3-254A-43E1-8FC1-460F7816B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5E43B-CE5B-4D45-A7C7-F8925D573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CFBB9-54FF-41CA-A3EE-80069C99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2518A-20A3-4805-9299-FFC001E1F39D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5398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2F6DA1-F302-4D2E-9157-AD98D8FB6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4FC87-E2BE-47FA-A7E7-CEBD083A3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3DC02-FAAE-4205-89D8-D733041C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9F5F5-6E06-43C1-B44D-2C587B3B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3FFD5-281B-418C-9622-1EBA1CFE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3E3D5-B4F8-4711-B8A9-5E8B49E7E520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185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821C-657C-434D-9B73-E783DFF80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64841-9F7E-44CC-BC7E-A7776AD8F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5F6E8-400B-4E8B-931A-19ADDA9B7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20C2-2B32-41C7-AC1F-5EF37A169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0DC54-69A5-46EA-B746-8DF932EA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1834D-EFFF-4FDC-A5BF-EF33051CD4CE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9085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4A269-B0DB-4BA5-B03C-A8DE28A48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CAC76-EFBA-4DBA-92C0-36E11A8E7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F1FDB-351C-4ABE-83AC-02F2AF49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259A7-CB43-4305-9472-FA8EF7DA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AFA94-EFDD-4CE0-8C40-611952FE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88B70-85D3-451A-9A8E-571218E25C55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842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496D-BB2A-4761-8CBC-745AC65E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6B21F-0205-4975-BB3F-6D921C326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F0B66-8C8E-4461-8B80-8D1D12ECB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CCECE-4515-4171-BFC6-3FB82262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9B020-0EC5-4200-9CAE-33716600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5ED65-094B-4BF6-BDF6-EC28D72D8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DDDA5-CA58-41C3-B6EB-903740D40022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4607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93D3-92FF-46CF-B329-7CEDA820B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6B6D7-A42A-4495-A31A-B19F79A4F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45540-2AD9-4DD0-B37C-E2F09C836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5130E4-FBC1-49A1-844A-A1A36070C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55ADE2-8CDF-4112-B570-4D22BDAA2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C21E8-7697-4285-AF39-60F92CE5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27D12C-0D53-4DB0-BD4F-6FC9AFD2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503F-F82A-4D41-8A2B-33FC623F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A08AB-B53D-4029-8273-5FCFB63928A9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7279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42A57-9E55-4F2E-8FFE-575289B7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F7E4ED-F944-4BB6-B08C-B79250E9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EAD1A-E1BD-4DFF-A56B-18EE19B8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D8E13-BCED-4FCB-8B89-21B6B534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EED11-C410-4ED2-B0DB-F14E0115FC13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26668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F31D10-F5C2-451C-B87D-2568D8AC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7C003B-DCAB-4774-ABE3-6DC1A4D2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FF552-76EB-4CC2-96DF-E73BB8C18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BBD47-1118-4DD4-AFA7-89D13053FE8E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2044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71477-829C-49BF-89CC-554213EF0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F9672-5C1A-4202-8CA6-A65FD459B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EA032-E9D3-401B-B172-4C63E391B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EDD89-CD8A-460F-A05C-DE9BEF88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5AC53-D576-47E2-8430-845F667F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94FEE-28DC-4C0E-ADEC-011F73F0B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9DBDF-2A8D-4D47-9C94-A85AB00860D6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3492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28EB0-2985-4D21-884C-F64E4F91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ED363-8204-4B6B-B292-ABCB1E22A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3FD70-5644-4F3F-8787-008950547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EAD9D-298B-40BB-B69D-5A478FD3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7F78C-7B99-496B-8B34-B7DA34D7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A5262-F6E4-4264-BF97-21364F6F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E0B9A-9A19-42C4-A10F-EF63B04F88EF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5250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800000"/>
            </a:gs>
            <a:gs pos="100000">
              <a:srgbClr val="800000">
                <a:gamma/>
                <a:tint val="73725"/>
                <a:invGamma/>
              </a:srgbClr>
            </a:gs>
          </a:gsLst>
          <a:path path="rect">
            <a:fillToRect l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B0A2814-BDE0-4128-B800-539F90715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8ED8A65-99B1-4FA3-8DB8-8F16C62D4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Click to edit Master text styles</a:t>
            </a:r>
          </a:p>
          <a:p>
            <a:pPr lvl="1"/>
            <a:r>
              <a:rPr lang="es-MX" altLang="es-MX"/>
              <a:t>Second level</a:t>
            </a:r>
          </a:p>
          <a:p>
            <a:pPr lvl="2"/>
            <a:r>
              <a:rPr lang="es-MX" altLang="es-MX"/>
              <a:t>Third level</a:t>
            </a:r>
          </a:p>
          <a:p>
            <a:pPr lvl="3"/>
            <a:r>
              <a:rPr lang="es-MX" altLang="es-MX"/>
              <a:t>Fourth level</a:t>
            </a:r>
          </a:p>
          <a:p>
            <a:pPr lvl="4"/>
            <a:r>
              <a:rPr lang="es-MX" altLang="es-MX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548FC9D-FA24-4893-9C15-5B95B7B852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MX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7FA4D59-6AA7-443C-9BE6-B929FBC7A1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MX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506CBED-37B4-4034-A0D7-94A8C378DB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2B7547F-E1CF-46A4-9290-9D59E0FBAE7C}" type="slidenum">
              <a:rPr lang="es-MX" altLang="es-MX"/>
              <a:pPr/>
              <a:t>‹#›</a:t>
            </a:fld>
            <a:endParaRPr lang="es-MX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66.xml"/><Relationship Id="rId4" Type="http://schemas.openxmlformats.org/officeDocument/2006/relationships/slide" Target="slide6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" Target="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53.xml"/><Relationship Id="rId4" Type="http://schemas.openxmlformats.org/officeDocument/2006/relationships/image" Target="../media/image6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6.xml"/><Relationship Id="rId5" Type="http://schemas.openxmlformats.org/officeDocument/2006/relationships/slide" Target="slide74.xml"/><Relationship Id="rId4" Type="http://schemas.openxmlformats.org/officeDocument/2006/relationships/slide" Target="slide7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slide" Target="slide68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slide" Target="slide93.xml"/><Relationship Id="rId2" Type="http://schemas.openxmlformats.org/officeDocument/2006/relationships/slide" Target="slide8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0.xml"/><Relationship Id="rId5" Type="http://schemas.openxmlformats.org/officeDocument/2006/relationships/slide" Target="slide87.xml"/><Relationship Id="rId4" Type="http://schemas.openxmlformats.org/officeDocument/2006/relationships/slide" Target="slide8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" Target="slide79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2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slide" Target="slide79.xml"/><Relationship Id="rId4" Type="http://schemas.openxmlformats.org/officeDocument/2006/relationships/image" Target="../media/image87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.jpeg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2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94.jpeg"/><Relationship Id="rId9" Type="http://schemas.openxmlformats.org/officeDocument/2006/relationships/image" Target="../media/image93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WordArt 2">
            <a:extLst>
              <a:ext uri="{FF2B5EF4-FFF2-40B4-BE49-F238E27FC236}">
                <a16:creationId xmlns:a16="http://schemas.microsoft.com/office/drawing/2014/main" id="{A6A659D0-50FE-431B-B04C-175FBDE33D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1524000"/>
            <a:ext cx="7467600" cy="298767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1245"/>
              </a:avLst>
            </a:prstTxWarp>
          </a:bodyPr>
          <a:lstStyle/>
          <a:p>
            <a:pPr algn="ctr"/>
            <a:r>
              <a:rPr lang="es-MX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BARROCO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C3FD743-64AD-4107-9D38-1AC780872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44" y="1988840"/>
            <a:ext cx="895091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4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Rompe con las formas clásicas</a:t>
            </a:r>
          </a:p>
          <a:p>
            <a:endParaRPr lang="es-MX" altLang="es-MX" sz="4400" b="1" dirty="0">
              <a:solidFill>
                <a:srgbClr val="CC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4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Desaparece prácticamente la recta</a:t>
            </a:r>
          </a:p>
          <a:p>
            <a:r>
              <a:rPr lang="es-MX" altLang="es-MX" sz="44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r>
              <a:rPr lang="es-MX" altLang="es-MX" sz="3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Predominio de  la curva y las ondulantes</a:t>
            </a:r>
            <a:r>
              <a:rPr lang="es-MX" altLang="es-MX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endParaRPr lang="es-MX" altLang="es-MX" sz="4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50AE7FF-9FCF-4DD0-A093-10D8A3065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8600"/>
            <a:ext cx="3759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6000" b="1" dirty="0">
                <a:ln>
                  <a:solidFill>
                    <a:sysClr val="windowText" lastClr="000000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Barroco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B02C86-13F0-4243-AD95-30C95B6E9725}"/>
              </a:ext>
            </a:extLst>
          </p:cNvPr>
          <p:cNvSpPr txBox="1"/>
          <p:nvPr/>
        </p:nvSpPr>
        <p:spPr>
          <a:xfrm>
            <a:off x="899592" y="476672"/>
            <a:ext cx="6336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63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Bodegón</a:t>
            </a:r>
            <a:endParaRPr lang="en-US" dirty="0">
              <a:ln w="635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dirty="0">
                <a:ln w="63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Clara </a:t>
            </a:r>
            <a:r>
              <a:rPr lang="en-US" dirty="0" err="1">
                <a:ln w="63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Peeters</a:t>
            </a:r>
            <a:endParaRPr lang="en-US" dirty="0">
              <a:ln w="635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dirty="0">
                <a:ln w="63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Museo del Prado</a:t>
            </a:r>
          </a:p>
          <a:p>
            <a:r>
              <a:rPr lang="en-US" dirty="0">
                <a:ln w="63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Madrid</a:t>
            </a:r>
            <a:endParaRPr lang="es-MX" dirty="0">
              <a:ln w="635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13D53E-E8D5-45CD-A30D-B4367C008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5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5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E595ADE-8EB6-4DA4-B3F2-71DA06EA1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390083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Composición:</a:t>
            </a:r>
          </a:p>
          <a:p>
            <a:endParaRPr lang="es-MX" altLang="es-MX" sz="4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Con  gran movimiento     </a:t>
            </a:r>
          </a:p>
          <a:p>
            <a:r>
              <a:rPr lang="es-MX" altLang="es-MX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	Formas abiertas  </a:t>
            </a:r>
          </a:p>
          <a:p>
            <a:r>
              <a:rPr lang="es-MX" altLang="es-MX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r>
              <a:rPr lang="es-MX" altLang="es-MX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r>
              <a:rPr lang="es-MX" altLang="es-MX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MX" altLang="es-MX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Complicada </a:t>
            </a:r>
          </a:p>
          <a:p>
            <a:r>
              <a:rPr lang="es-MX" altLang="es-MX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Exceso de formas</a:t>
            </a:r>
          </a:p>
          <a:p>
            <a:endParaRPr lang="es-MX" altLang="es-MX" sz="44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4E4E5-3C55-4767-8548-DF743C5DF223}"/>
              </a:ext>
            </a:extLst>
          </p:cNvPr>
          <p:cNvSpPr txBox="1"/>
          <p:nvPr/>
        </p:nvSpPr>
        <p:spPr>
          <a:xfrm>
            <a:off x="1907704" y="5910371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La incredulidad de Santo Tomás</a:t>
            </a:r>
            <a:r>
              <a:rPr lang="es-MX" b="1" i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, de Caravaggio (</a:t>
            </a:r>
            <a:r>
              <a:rPr lang="es-MX" b="1" i="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Schloss</a:t>
            </a:r>
            <a:r>
              <a:rPr lang="es-MX" b="1" i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 </a:t>
            </a:r>
            <a:r>
              <a:rPr lang="es-MX" b="1" i="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Sanssouci</a:t>
            </a:r>
            <a:r>
              <a:rPr lang="es-MX" b="1" i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, </a:t>
            </a:r>
            <a:r>
              <a:rPr lang="es-MX" b="1" i="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Postdam</a:t>
            </a:r>
            <a:r>
              <a:rPr lang="es-MX" b="1" i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D673D-2A8D-44AA-8959-08FE20B28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AC2F3FC-C61F-421B-8E33-D832DEB14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91882"/>
            <a:ext cx="5270161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color</a:t>
            </a:r>
          </a:p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fuerte-----</a:t>
            </a:r>
            <a:r>
              <a:rPr lang="es-MX" altLang="es-MX" sz="3600" b="1" dirty="0" err="1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drámatico</a:t>
            </a:r>
            <a:endParaRPr lang="es-MX" altLang="es-MX" sz="3600" b="1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Los fondos se oscurecen</a:t>
            </a:r>
          </a:p>
          <a:p>
            <a:r>
              <a:rPr lang="es-MX" altLang="es-MX" sz="28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Manejo de la luz contrastada</a:t>
            </a:r>
          </a:p>
          <a:p>
            <a:endParaRPr lang="es-MX" altLang="es-MX" sz="3600" b="1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claro-oscuro</a:t>
            </a:r>
          </a:p>
          <a:p>
            <a:endParaRPr lang="es-MX" altLang="es-MX" sz="5400" b="1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89355B-EEE2-4B5B-8D19-DCBCCA14E166}"/>
              </a:ext>
            </a:extLst>
          </p:cNvPr>
          <p:cNvSpPr txBox="1"/>
          <p:nvPr/>
        </p:nvSpPr>
        <p:spPr>
          <a:xfrm>
            <a:off x="5701193" y="2852936"/>
            <a:ext cx="3442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Niños comiendo uvas y melón</a:t>
            </a:r>
            <a:r>
              <a:rPr lang="es-MX" b="1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, de Bartolomé Esteban Murillo (Alte </a:t>
            </a:r>
            <a:r>
              <a:rPr lang="es-MX" b="1" i="0" dirty="0" err="1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Pinakothek</a:t>
            </a:r>
            <a:r>
              <a:rPr lang="es-MX" b="1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, </a:t>
            </a:r>
            <a:r>
              <a:rPr lang="es-MX" b="1" i="0" dirty="0" err="1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Munich</a:t>
            </a:r>
            <a:r>
              <a:rPr lang="es-MX" b="1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DE393-B4B1-488A-BA2A-25640B455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27384"/>
            <a:ext cx="5103316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88DD0425-D812-4866-887D-1D041A514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00834"/>
            <a:ext cx="5466048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TEMÁTICA:</a:t>
            </a:r>
          </a:p>
          <a:p>
            <a:r>
              <a:rPr lang="es-MX" altLang="es-MX" sz="28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Conceptos de la iglesia de Roma</a:t>
            </a:r>
          </a:p>
          <a:p>
            <a:r>
              <a:rPr lang="es-MX" altLang="es-MX" sz="28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Presencia de lujo y riqueza </a:t>
            </a:r>
          </a:p>
          <a:p>
            <a:endParaRPr lang="es-MX" altLang="es-MX" sz="2800" b="1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28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Representaciones teatrales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899257-5885-447C-8B01-682BECB0CF05}"/>
              </a:ext>
            </a:extLst>
          </p:cNvPr>
          <p:cNvSpPr txBox="1"/>
          <p:nvPr/>
        </p:nvSpPr>
        <p:spPr>
          <a:xfrm>
            <a:off x="6119664" y="2697070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>
                <a:ln w="3175"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Cristo Crucificado</a:t>
            </a:r>
            <a:r>
              <a:rPr lang="es-MX" sz="2000" b="1" i="0" dirty="0">
                <a:ln w="3175"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, de José de Ribera (Museo Diocesano de Arte Sacro, Vitoria-Gasteiz)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DB9E8-6B74-4AE5-8ACA-86E1E9A6A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" y="44624"/>
            <a:ext cx="5724128" cy="58099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>
            <a:extLst>
              <a:ext uri="{FF2B5EF4-FFF2-40B4-BE49-F238E27FC236}">
                <a16:creationId xmlns:a16="http://schemas.microsoft.com/office/drawing/2014/main" id="{25B512E5-6A97-4E83-97EE-62BF0A96B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64" y="1268760"/>
            <a:ext cx="8313173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Iconografía del Barroco</a:t>
            </a: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Cristo Crucificado </a:t>
            </a:r>
          </a:p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Doliente, ensangrentado... (exagerado)</a:t>
            </a:r>
            <a:endParaRPr lang="es-MX" altLang="es-MX" sz="3600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2593F-21FC-42CF-9568-5549FC594D77}"/>
              </a:ext>
            </a:extLst>
          </p:cNvPr>
          <p:cNvSpPr txBox="1"/>
          <p:nvPr/>
        </p:nvSpPr>
        <p:spPr>
          <a:xfrm>
            <a:off x="247587" y="5877272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Bóveda con la </a:t>
            </a:r>
            <a:r>
              <a:rPr lang="es-MX" b="1" i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Apoteosis de la monarquía española</a:t>
            </a:r>
            <a:r>
              <a:rPr lang="es-MX" b="1" i="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, de Luca Giordano (Museo del Prado, Madrid)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DBE21-DBC5-4370-87B5-535E2587A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44000" cy="5829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5779E90-12C6-4B1E-B12C-65327BAFF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764704"/>
            <a:ext cx="521668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 escala Angelical:</a:t>
            </a:r>
          </a:p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Arcanos (del Tarot)</a:t>
            </a:r>
          </a:p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Guardianes del  cielo</a:t>
            </a:r>
          </a:p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Arcángeles…………</a:t>
            </a:r>
          </a:p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Comandan </a:t>
            </a:r>
          </a:p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las huestes celestiales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1BB91-4218-4941-BD37-6F6296036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" y="491175"/>
            <a:ext cx="5875649" cy="58756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E66EAB-07F9-4C78-B21F-1B1CE688F72A}"/>
              </a:ext>
            </a:extLst>
          </p:cNvPr>
          <p:cNvSpPr txBox="1"/>
          <p:nvPr/>
        </p:nvSpPr>
        <p:spPr>
          <a:xfrm>
            <a:off x="6516216" y="2276872"/>
            <a:ext cx="1944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Ícono ruso del Arcángel Miguel matando al demonio</a:t>
            </a:r>
            <a:endParaRPr lang="es-MX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23F86B95-7532-49BA-8D9F-D382135BA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1096719"/>
            <a:ext cx="4501169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b="1" dirty="0">
                <a:solidFill>
                  <a:srgbClr val="9F55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Ángeles……………..</a:t>
            </a:r>
          </a:p>
          <a:p>
            <a:r>
              <a:rPr lang="es-MX" altLang="es-MX" sz="3200" b="1" dirty="0">
                <a:solidFill>
                  <a:srgbClr val="9F55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hacedores de las cosas </a:t>
            </a:r>
          </a:p>
          <a:p>
            <a:r>
              <a:rPr lang="es-MX" altLang="es-MX" sz="3200" b="1" dirty="0">
                <a:solidFill>
                  <a:srgbClr val="9F55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del cielo</a:t>
            </a:r>
          </a:p>
          <a:p>
            <a:r>
              <a:rPr lang="es-MX" altLang="es-MX" sz="3200" b="1" dirty="0">
                <a:solidFill>
                  <a:srgbClr val="9F55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Serafines…………….</a:t>
            </a:r>
          </a:p>
          <a:p>
            <a:r>
              <a:rPr lang="es-MX" altLang="es-MX" sz="3200" b="1" dirty="0">
                <a:solidFill>
                  <a:srgbClr val="9F55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Los niños que juegan </a:t>
            </a:r>
          </a:p>
          <a:p>
            <a:r>
              <a:rPr lang="es-MX" altLang="es-MX" sz="3200" b="1" dirty="0">
                <a:solidFill>
                  <a:srgbClr val="9F55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en el cielo</a:t>
            </a:r>
          </a:p>
          <a:p>
            <a:r>
              <a:rPr lang="es-MX" altLang="es-MX" sz="3200" b="1" dirty="0">
                <a:solidFill>
                  <a:srgbClr val="9F55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Querubines…………..</a:t>
            </a:r>
          </a:p>
          <a:p>
            <a:r>
              <a:rPr lang="es-MX" altLang="es-MX" sz="3200" b="1" dirty="0">
                <a:solidFill>
                  <a:srgbClr val="9F55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Los bebés del cielo</a:t>
            </a:r>
            <a:endParaRPr lang="es-MX" altLang="es-MX" sz="3200" dirty="0">
              <a:solidFill>
                <a:srgbClr val="9F552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06BF2-CD87-4250-BE92-7F3E0AFB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25" y="0"/>
            <a:ext cx="5142204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FFF481-F455-4709-A2CA-F771A9CD1F0A}"/>
              </a:ext>
            </a:extLst>
          </p:cNvPr>
          <p:cNvSpPr txBox="1"/>
          <p:nvPr/>
        </p:nvSpPr>
        <p:spPr>
          <a:xfrm>
            <a:off x="6732240" y="2266270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0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Asunción </a:t>
            </a:r>
          </a:p>
          <a:p>
            <a:r>
              <a:rPr lang="es-MX" sz="2000" b="0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 la Virgen, </a:t>
            </a:r>
          </a:p>
          <a:p>
            <a:r>
              <a:rPr lang="es-MX" sz="2000" b="0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 Nicolás </a:t>
            </a:r>
            <a:r>
              <a:rPr lang="es-MX" sz="2000" b="0" i="0" dirty="0" err="1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Poussin</a:t>
            </a:r>
            <a:r>
              <a:rPr lang="es-MX" sz="2000" b="0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</a:p>
          <a:p>
            <a:r>
              <a:rPr lang="es-MX" sz="2000" b="0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Los pequeños angelitos son </a:t>
            </a:r>
          </a:p>
          <a:p>
            <a:r>
              <a:rPr lang="es-MX" sz="2000" b="0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los llamados </a:t>
            </a:r>
            <a:r>
              <a:rPr lang="es-MX" sz="2000" b="0" i="0" dirty="0" err="1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puttis</a:t>
            </a:r>
            <a:r>
              <a:rPr lang="es-MX" sz="2000" b="0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en la iconografía</a:t>
            </a:r>
            <a:endParaRPr lang="es-MX" sz="2000" dirty="0"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654ECBA8-1ACA-4DDD-B7C1-C4A34667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243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4275" name="Line 3">
            <a:extLst>
              <a:ext uri="{FF2B5EF4-FFF2-40B4-BE49-F238E27FC236}">
                <a16:creationId xmlns:a16="http://schemas.microsoft.com/office/drawing/2014/main" id="{38241661-D0BA-4007-9161-D398F61B38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74368" y="4581128"/>
            <a:ext cx="4377952" cy="864096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1235D20C-9A7B-4AC8-A1F3-D15794F00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669" y="5035894"/>
            <a:ext cx="1803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Serafín</a:t>
            </a:r>
            <a:endParaRPr lang="es-MX" altLang="es-MX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F318E8-07D4-4932-AB26-8C5B4B2346C3}"/>
              </a:ext>
            </a:extLst>
          </p:cNvPr>
          <p:cNvSpPr txBox="1"/>
          <p:nvPr/>
        </p:nvSpPr>
        <p:spPr>
          <a:xfrm>
            <a:off x="251520" y="804697"/>
            <a:ext cx="32403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</a:t>
            </a:r>
            <a:r>
              <a:rPr lang="es-MX" sz="2000" b="1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ay jerarquías de ángeles de acuerdo con su función y aproximación al trono de Dios. Cada tres coros de ángeles se constituye una Jerarquía; estas son: Serafines, Querubines y Tronos; Dominaciones, Virtudes y Potestades; Principados, Arcángeles y Ángeles</a:t>
            </a:r>
            <a:endParaRPr lang="es-MX" sz="2000" dirty="0"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  <p:bldP spid="5427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D3683F1E-F063-4A7C-AA68-577F6E75F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2550"/>
            <a:ext cx="51976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Características del Barroco:</a:t>
            </a:r>
            <a:endParaRPr lang="es-MX" altLang="es-MX" sz="3200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s-MX" altLang="es-MX" sz="3200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DDFE91D-A404-4117-81D1-014E3FE69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8560" y="2564248"/>
            <a:ext cx="814158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	1.- El desprecio hacia todo lo lineal</a:t>
            </a:r>
          </a:p>
          <a:p>
            <a:pPr lvl="2"/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2.- El uso de un plano con mayor </a:t>
            </a:r>
          </a:p>
          <a:p>
            <a:pPr lvl="2"/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   profundidad (claro oscuro)</a:t>
            </a:r>
          </a:p>
          <a:p>
            <a:pPr lvl="2"/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3.- El gusto por las formas abiertas</a:t>
            </a:r>
          </a:p>
          <a:p>
            <a:pPr lvl="2"/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4.- Gusto por una falta de claridad</a:t>
            </a:r>
          </a:p>
          <a:p>
            <a:pPr lvl="2"/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   composiciones desordenadas</a:t>
            </a:r>
          </a:p>
          <a:p>
            <a:pPr lvl="2"/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5.- El pánico hacia los espacios vacíos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3C546E-17DF-4637-AD1B-C2C09C1E6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44000" cy="60929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D2CC33-D9BA-4969-8240-FEE1FEE4B1EB}"/>
              </a:ext>
            </a:extLst>
          </p:cNvPr>
          <p:cNvSpPr txBox="1"/>
          <p:nvPr/>
        </p:nvSpPr>
        <p:spPr>
          <a:xfrm>
            <a:off x="611560" y="631378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Un Querubín, con sus característicos ojos en las alas</a:t>
            </a:r>
            <a:endParaRPr lang="es-MX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5C9152-77F5-4C24-BAB2-82A3CEFABFDC}"/>
              </a:ext>
            </a:extLst>
          </p:cNvPr>
          <p:cNvSpPr txBox="1"/>
          <p:nvPr/>
        </p:nvSpPr>
        <p:spPr>
          <a:xfrm>
            <a:off x="1403648" y="155679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635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Mapa</a:t>
            </a:r>
            <a:r>
              <a:rPr lang="en-US" dirty="0">
                <a:ln w="635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 </a:t>
            </a:r>
            <a:r>
              <a:rPr lang="en-US" dirty="0" err="1">
                <a:ln w="635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conformación</a:t>
            </a:r>
            <a:r>
              <a:rPr lang="en-US" dirty="0">
                <a:ln w="635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religiosa de la </a:t>
            </a:r>
            <a:r>
              <a:rPr lang="en-US" dirty="0" err="1">
                <a:ln w="635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época</a:t>
            </a:r>
            <a:endParaRPr lang="es-MX" dirty="0">
              <a:ln w="6350">
                <a:solidFill>
                  <a:sysClr val="windowText" lastClr="000000"/>
                </a:solidFill>
              </a:ln>
              <a:solidFill>
                <a:srgbClr val="99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FEDB5-A3E3-4BC3-929B-5BBE19561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" y="620688"/>
            <a:ext cx="9144000" cy="49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F368111E-2537-4787-AF9E-02E664FB4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77" y="1412776"/>
            <a:ext cx="756604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S XVI Barroco Pobre… </a:t>
            </a:r>
          </a:p>
          <a:p>
            <a:endParaRPr lang="es-MX" altLang="es-MX" sz="3600" b="1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Escaso en decoración </a:t>
            </a:r>
          </a:p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En México  arquitectura conventual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C37BE301-F194-4078-BFA6-2257AC547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572487"/>
            <a:ext cx="50232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Barroco se divide en:</a:t>
            </a:r>
            <a:endParaRPr lang="es-MX" altLang="es-MX" sz="3600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FB6CFC11-5F40-4898-81EC-451FA8CC0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4218526"/>
            <a:ext cx="58990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Desarrolla elementos como</a:t>
            </a:r>
          </a:p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Aporte a la arquitectura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F68E2-7C58-40D8-919B-AF561742EECE}"/>
              </a:ext>
            </a:extLst>
          </p:cNvPr>
          <p:cNvSpPr txBox="1"/>
          <p:nvPr/>
        </p:nvSpPr>
        <p:spPr>
          <a:xfrm>
            <a:off x="841377" y="5661248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0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Venus durmiente, de </a:t>
            </a:r>
            <a:r>
              <a:rPr lang="es-MX" sz="2000" b="0" i="0" dirty="0" err="1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Anibal</a:t>
            </a:r>
            <a:r>
              <a:rPr lang="es-MX" sz="2000" b="0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Carracci. Lo que llamamos </a:t>
            </a:r>
            <a:r>
              <a:rPr lang="es-MX" sz="2000" b="0" i="0" dirty="0" err="1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comunmente</a:t>
            </a:r>
            <a:r>
              <a:rPr lang="es-MX" sz="2000" b="0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"angelitos" en realidad son los </a:t>
            </a:r>
            <a:r>
              <a:rPr lang="es-MX" sz="2000" b="0" i="0" dirty="0" err="1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puttis</a:t>
            </a:r>
            <a:r>
              <a:rPr lang="es-MX" sz="2000" b="0" i="0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, que aquí rodean a la diosa</a:t>
            </a:r>
            <a:endParaRPr lang="es-MX" sz="2000" dirty="0"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A2370C-E651-404A-9B7C-5BD013A0A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8" grpId="0"/>
      <p:bldP spid="38919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26">
            <a:extLst>
              <a:ext uri="{FF2B5EF4-FFF2-40B4-BE49-F238E27FC236}">
                <a16:creationId xmlns:a16="http://schemas.microsoft.com/office/drawing/2014/main" id="{EFD0897E-FFB2-4420-A1D5-A7092A5B3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764704"/>
            <a:ext cx="457200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Atrio			 Cruz de atrio</a:t>
            </a:r>
          </a:p>
          <a:p>
            <a:pPr>
              <a:spcBef>
                <a:spcPct val="50000"/>
              </a:spcBef>
            </a:pPr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Capilla posa	  Capilla abierta</a:t>
            </a:r>
          </a:p>
          <a:p>
            <a:pPr>
              <a:spcBef>
                <a:spcPct val="50000"/>
              </a:spcBef>
            </a:pPr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Portal de Indios</a:t>
            </a:r>
          </a:p>
          <a:p>
            <a:pPr>
              <a:spcBef>
                <a:spcPct val="50000"/>
              </a:spcBef>
            </a:pPr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Portería</a:t>
            </a:r>
            <a:endParaRPr lang="es-ES" altLang="es-MX" sz="4400" b="1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63AA1-C380-4B58-8360-F2EAFCF6E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F0C96-F51B-4583-90D1-40E761DC3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4" y="0"/>
            <a:ext cx="4249071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E31E23-34E1-4C5B-9BAF-03EA1AF172B1}"/>
              </a:ext>
            </a:extLst>
          </p:cNvPr>
          <p:cNvSpPr txBox="1"/>
          <p:nvPr/>
        </p:nvSpPr>
        <p:spPr>
          <a:xfrm>
            <a:off x="4788024" y="270892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Planta de Cruz Latina con atrio y </a:t>
            </a:r>
            <a:r>
              <a:rPr lang="en-US" dirty="0" err="1"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pórtico</a:t>
            </a:r>
            <a:endParaRPr lang="es-MX" dirty="0"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8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26">
            <a:extLst>
              <a:ext uri="{FF2B5EF4-FFF2-40B4-BE49-F238E27FC236}">
                <a16:creationId xmlns:a16="http://schemas.microsoft.com/office/drawing/2014/main" id="{7B265664-EFFE-4030-83FD-CCD2E71F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0"/>
            <a:ext cx="4540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1027">
            <a:extLst>
              <a:ext uri="{FF2B5EF4-FFF2-40B4-BE49-F238E27FC236}">
                <a16:creationId xmlns:a16="http://schemas.microsoft.com/office/drawing/2014/main" id="{46D345BD-4C4C-4148-BB82-D5086A307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8" y="2276872"/>
            <a:ext cx="452130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Arquitectura </a:t>
            </a:r>
          </a:p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</a:t>
            </a:r>
            <a:r>
              <a:rPr lang="es-MX" altLang="es-MX" sz="40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s.XVI</a:t>
            </a:r>
            <a:endParaRPr lang="es-MX" altLang="es-MX" sz="400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s-MX" altLang="es-MX" sz="400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Tepoztlán,Portada</a:t>
            </a:r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es-MX" altLang="es-MX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E8E14E32-B3BD-462B-A19A-F51731B64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3402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id="{14C10135-0DD5-4B32-9161-CDF0B3A13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587375"/>
            <a:ext cx="313900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Capilla posa </a:t>
            </a:r>
          </a:p>
          <a:p>
            <a:endParaRPr lang="es-MX" altLang="es-MX" sz="4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Tepoztlán</a:t>
            </a:r>
          </a:p>
        </p:txBody>
      </p:sp>
      <p:sp>
        <p:nvSpPr>
          <p:cNvPr id="56324" name="Text Box 4">
            <a:extLst>
              <a:ext uri="{FF2B5EF4-FFF2-40B4-BE49-F238E27FC236}">
                <a16:creationId xmlns:a16="http://schemas.microsoft.com/office/drawing/2014/main" id="{302D5C15-3CC7-4048-AFE1-8AFFC051C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3425825"/>
            <a:ext cx="313438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Peregrinaciones</a:t>
            </a:r>
          </a:p>
          <a:p>
            <a:r>
              <a:rPr lang="es-MX" altLang="es-MX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de la natividad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0405ED98-4BCF-4AA5-91A2-CEEE32B7B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72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1F4B70BD-7066-4BEF-8CC0-902E20025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1054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9F5527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Capilla Posa de </a:t>
            </a:r>
          </a:p>
          <a:p>
            <a:pPr algn="ctr"/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Huejotzingo, </a:t>
            </a:r>
          </a:p>
          <a:p>
            <a:pPr algn="ctr"/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Puebla</a:t>
            </a:r>
          </a:p>
          <a:p>
            <a:pPr algn="ctr"/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Convento </a:t>
            </a:r>
          </a:p>
          <a:p>
            <a:pPr algn="ctr"/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Franciscano</a:t>
            </a:r>
          </a:p>
          <a:p>
            <a:pPr algn="ctr"/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s. XVI</a:t>
            </a:r>
          </a:p>
        </p:txBody>
      </p:sp>
      <p:pic>
        <p:nvPicPr>
          <p:cNvPr id="56328" name="Picture 8">
            <a:extLst>
              <a:ext uri="{FF2B5EF4-FFF2-40B4-BE49-F238E27FC236}">
                <a16:creationId xmlns:a16="http://schemas.microsoft.com/office/drawing/2014/main" id="{551E1C14-A40D-4817-A759-C896E5F37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11764"/>
            <a:ext cx="4419600" cy="68580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utoUpdateAnimBg="0"/>
      <p:bldP spid="56324" grpId="0" autoUpdateAnimBg="0"/>
      <p:bldP spid="56327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>
            <a:extLst>
              <a:ext uri="{FF2B5EF4-FFF2-40B4-BE49-F238E27FC236}">
                <a16:creationId xmlns:a16="http://schemas.microsoft.com/office/drawing/2014/main" id="{443741B1-9DE1-4912-BEFC-909916F46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650875"/>
            <a:ext cx="64205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Capilla abierta </a:t>
            </a:r>
            <a:r>
              <a:rPr lang="es-MX" altLang="es-MX" sz="4000" dirty="0" err="1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Tepozcolula</a:t>
            </a:r>
            <a:endParaRPr lang="es-ES" altLang="es-MX" sz="4000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7046" name="Picture 6">
            <a:extLst>
              <a:ext uri="{FF2B5EF4-FFF2-40B4-BE49-F238E27FC236}">
                <a16:creationId xmlns:a16="http://schemas.microsoft.com/office/drawing/2014/main" id="{A899FEEB-B161-4FAF-92BD-517D87A2B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993"/>
            <a:ext cx="9144000" cy="619601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026">
            <a:extLst>
              <a:ext uri="{FF2B5EF4-FFF2-40B4-BE49-F238E27FC236}">
                <a16:creationId xmlns:a16="http://schemas.microsoft.com/office/drawing/2014/main" id="{3BC05BAB-86BE-48AA-B7BE-9DAF4B1AE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743200"/>
            <a:ext cx="72044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800" dirty="0">
                <a:ln>
                  <a:solidFill>
                    <a:schemeClr val="tx1"/>
                  </a:solidFill>
                </a:ln>
                <a:solidFill>
                  <a:srgbClr val="9F55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Acolman Portal de Indios</a:t>
            </a:r>
            <a:endParaRPr lang="es-ES" altLang="es-MX" sz="4800" dirty="0">
              <a:ln>
                <a:solidFill>
                  <a:schemeClr val="tx1"/>
                </a:solidFill>
              </a:ln>
              <a:solidFill>
                <a:srgbClr val="9F55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8068" name="Picture 1028">
            <a:extLst>
              <a:ext uri="{FF2B5EF4-FFF2-40B4-BE49-F238E27FC236}">
                <a16:creationId xmlns:a16="http://schemas.microsoft.com/office/drawing/2014/main" id="{C51D8642-8EC2-4229-8D71-E847AB64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6" y="188640"/>
            <a:ext cx="9144000" cy="612298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763D7F64-1996-4F23-ABE0-E7FEDC12C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050"/>
            <a:ext cx="91440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id="{324F302D-955F-4D45-AC93-4A5EA5856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965" y="-27384"/>
            <a:ext cx="52373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Acolman s. XVI </a:t>
            </a:r>
            <a:r>
              <a:rPr lang="es-MX" altLang="es-MX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Edo.Mex</a:t>
            </a:r>
            <a:endParaRPr lang="es-MX" altLang="es-MX" sz="36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3">
            <a:extLst>
              <a:ext uri="{FF2B5EF4-FFF2-40B4-BE49-F238E27FC236}">
                <a16:creationId xmlns:a16="http://schemas.microsoft.com/office/drawing/2014/main" id="{18F6EF0D-F1E7-4D11-A058-9D380AA37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680" y="-4737"/>
            <a:ext cx="667868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4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Capilla abierta de Oaxaca</a:t>
            </a:r>
          </a:p>
        </p:txBody>
      </p:sp>
      <p:pic>
        <p:nvPicPr>
          <p:cNvPr id="96260" name="Picture 4">
            <a:extLst>
              <a:ext uri="{FF2B5EF4-FFF2-40B4-BE49-F238E27FC236}">
                <a16:creationId xmlns:a16="http://schemas.microsoft.com/office/drawing/2014/main" id="{57E28129-CB38-40F5-A81B-1BF1DEAB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1" y="764704"/>
            <a:ext cx="9144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58B3672C-4A9E-4039-BCFE-E71BD293D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228397"/>
            <a:ext cx="7967566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  S XVII Barroco Rico: </a:t>
            </a:r>
          </a:p>
          <a:p>
            <a:r>
              <a:rPr lang="es-MX" altLang="es-MX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Columna Salomónica</a:t>
            </a:r>
          </a:p>
          <a:p>
            <a:endParaRPr lang="es-MX" altLang="es-MX" sz="4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				Churrigueresco:</a:t>
            </a:r>
          </a:p>
          <a:p>
            <a:r>
              <a:rPr lang="es-MX" altLang="es-MX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  La columna estípite</a:t>
            </a:r>
          </a:p>
          <a:p>
            <a:endParaRPr lang="es-MX" altLang="es-MX" sz="4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		El sagrario Metropolitano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95DC9A3A-9B63-4E82-A98E-679D48D55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404664"/>
            <a:ext cx="8095486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Barroco</a:t>
            </a:r>
          </a:p>
          <a:p>
            <a:endParaRPr lang="es-MX" altLang="es-MX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3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Cronología:</a:t>
            </a:r>
          </a:p>
          <a:p>
            <a:r>
              <a:rPr lang="es-MX" altLang="es-MX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S: XVI (Finales)-XVII-XVIII</a:t>
            </a:r>
            <a:endParaRPr lang="es-MX" altLang="es-MX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FA3CC912-C67E-4608-9F63-FA5864899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1" y="4395984"/>
            <a:ext cx="680468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Concepto:</a:t>
            </a:r>
          </a:p>
          <a:p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Barroco--------       Deforme--------</a:t>
            </a:r>
          </a:p>
          <a:p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Extravagante----------Ridículo</a:t>
            </a:r>
          </a:p>
          <a:p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Decadente</a:t>
            </a:r>
            <a:endParaRPr lang="es-MX" altLang="es-MX" sz="32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7C9447F7-A3EF-4E04-947F-2F6FD43BD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4540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Line 4">
            <a:extLst>
              <a:ext uri="{FF2B5EF4-FFF2-40B4-BE49-F238E27FC236}">
                <a16:creationId xmlns:a16="http://schemas.microsoft.com/office/drawing/2014/main" id="{A601038F-437E-4844-951A-53636FAD9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599" y="3733800"/>
            <a:ext cx="2744151" cy="533400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55301" name="Line 5">
            <a:extLst>
              <a:ext uri="{FF2B5EF4-FFF2-40B4-BE49-F238E27FC236}">
                <a16:creationId xmlns:a16="http://schemas.microsoft.com/office/drawing/2014/main" id="{2D931C70-AA7C-40E3-BDE2-C82421443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5218" y="4003519"/>
            <a:ext cx="4540250" cy="591840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24A64B9B-70D9-41CB-A14F-AE9ECF94B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4751" y="4004101"/>
            <a:ext cx="15167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b="1" dirty="0">
                <a:solidFill>
                  <a:srgbClr val="FFCC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Columna </a:t>
            </a:r>
          </a:p>
          <a:p>
            <a:r>
              <a:rPr lang="es-MX" altLang="es-MX" b="1" dirty="0">
                <a:solidFill>
                  <a:srgbClr val="FFCC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estípite</a:t>
            </a:r>
            <a:endParaRPr lang="es-MX" altLang="es-MX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79CD45AE-5565-4223-BE72-A7072D691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58775"/>
            <a:ext cx="23075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>
                <a:solidFill>
                  <a:srgbClr val="FFCC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Churrigueresco</a:t>
            </a:r>
            <a:endParaRPr lang="es-MX" altLang="es-MX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  <p:bldP spid="55301" grpId="0" animBg="1"/>
      <p:bldP spid="55302" grpId="0"/>
      <p:bldP spid="5530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53911-1173-4B9F-B2B1-7267D1297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" y="-14875"/>
            <a:ext cx="227311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86BE74-BD1F-44F5-8F3C-9C48199F894C}"/>
              </a:ext>
            </a:extLst>
          </p:cNvPr>
          <p:cNvSpPr txBox="1"/>
          <p:nvPr/>
        </p:nvSpPr>
        <p:spPr>
          <a:xfrm>
            <a:off x="3059832" y="170080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estípite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Caravaca</a:t>
            </a:r>
            <a:endParaRPr lang="es-MX" sz="3600" dirty="0">
              <a:ln>
                <a:solidFill>
                  <a:schemeClr val="tx1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4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>
            <a:extLst>
              <a:ext uri="{FF2B5EF4-FFF2-40B4-BE49-F238E27FC236}">
                <a16:creationId xmlns:a16="http://schemas.microsoft.com/office/drawing/2014/main" id="{744DBEAD-D8BE-4007-A352-53C2454C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54163"/>
            <a:ext cx="74676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s-MX" sz="4000" b="1" dirty="0">
                <a:solidFill>
                  <a:srgbClr val="800000"/>
                </a:solidFill>
                <a:latin typeface="Tms Rmn"/>
              </a:rPr>
              <a:t> </a:t>
            </a:r>
            <a:r>
              <a:rPr lang="es-MX" altLang="es-MX" sz="40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 XVIII </a:t>
            </a:r>
          </a:p>
          <a:p>
            <a:pPr>
              <a:spcBef>
                <a:spcPct val="50000"/>
              </a:spcBef>
            </a:pPr>
            <a:r>
              <a:rPr lang="es-MX" altLang="es-MX" sz="40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El barroco Exuberante</a:t>
            </a:r>
          </a:p>
          <a:p>
            <a:pPr>
              <a:spcBef>
                <a:spcPct val="50000"/>
              </a:spcBef>
            </a:pPr>
            <a:r>
              <a:rPr lang="es-MX" altLang="es-MX" sz="40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 desarrolla el Plateresco</a:t>
            </a:r>
          </a:p>
          <a:p>
            <a:pPr>
              <a:spcBef>
                <a:spcPct val="50000"/>
              </a:spcBef>
            </a:pPr>
            <a:r>
              <a:rPr lang="es-MX" altLang="es-MX" sz="4000" b="1" dirty="0" err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</a:t>
            </a:r>
            <a:r>
              <a:rPr lang="es-MX" altLang="es-MX" sz="40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Prisca de Taxco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0F823B84-716A-4DBD-B256-B9517A43E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A2005763-3D5F-412C-8DC4-B4E440C7F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891570"/>
            <a:ext cx="320594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dirty="0" err="1">
                <a:ln w="6350"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Sta</a:t>
            </a:r>
            <a:r>
              <a:rPr lang="es-MX" altLang="es-MX" sz="3200" dirty="0">
                <a:ln w="6350"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Prisca, Taxco</a:t>
            </a:r>
          </a:p>
          <a:p>
            <a:r>
              <a:rPr lang="es-MX" altLang="es-MX" sz="3200" dirty="0">
                <a:ln w="6350"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Barroco S XVIII</a:t>
            </a:r>
          </a:p>
          <a:p>
            <a:r>
              <a:rPr lang="es-MX" altLang="es-MX" sz="3200" dirty="0">
                <a:ln w="6350"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Plateresco</a:t>
            </a:r>
          </a:p>
        </p:txBody>
      </p:sp>
      <p:sp>
        <p:nvSpPr>
          <p:cNvPr id="41988" name="Line 4">
            <a:extLst>
              <a:ext uri="{FF2B5EF4-FFF2-40B4-BE49-F238E27FC236}">
                <a16:creationId xmlns:a16="http://schemas.microsoft.com/office/drawing/2014/main" id="{EEF68478-E187-4D01-AE2D-EF6474892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0386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41989" name="Line 5">
            <a:extLst>
              <a:ext uri="{FF2B5EF4-FFF2-40B4-BE49-F238E27FC236}">
                <a16:creationId xmlns:a16="http://schemas.microsoft.com/office/drawing/2014/main" id="{CCCFA9D4-C58A-4BED-A114-C6AF176D00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4038600"/>
            <a:ext cx="2743200" cy="60960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41990" name="Line 6">
            <a:extLst>
              <a:ext uri="{FF2B5EF4-FFF2-40B4-BE49-F238E27FC236}">
                <a16:creationId xmlns:a16="http://schemas.microsoft.com/office/drawing/2014/main" id="{8E077FBB-BFEF-4686-925C-BE06F53DF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4038600"/>
            <a:ext cx="5867400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41991" name="Line 7">
            <a:extLst>
              <a:ext uri="{FF2B5EF4-FFF2-40B4-BE49-F238E27FC236}">
                <a16:creationId xmlns:a16="http://schemas.microsoft.com/office/drawing/2014/main" id="{F393710F-6452-4730-A771-4991432D32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4038600"/>
            <a:ext cx="5029200" cy="45720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41992" name="Text Box 8">
            <a:extLst>
              <a:ext uri="{FF2B5EF4-FFF2-40B4-BE49-F238E27FC236}">
                <a16:creationId xmlns:a16="http://schemas.microsoft.com/office/drawing/2014/main" id="{200A8789-0DDF-4E99-934C-D1F1A39CD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3625850"/>
            <a:ext cx="24497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dirty="0">
                <a:ln w="6350"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Columnas</a:t>
            </a:r>
          </a:p>
          <a:p>
            <a:r>
              <a:rPr lang="es-MX" altLang="es-MX" sz="3200" dirty="0">
                <a:ln w="6350"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Salomónica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41989" grpId="0" animBg="1"/>
      <p:bldP spid="41990" grpId="0" animBg="1"/>
      <p:bldP spid="41991" grpId="0" animBg="1"/>
      <p:bldP spid="4199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0AEFC8FF-58B6-48B1-9D6C-961C7D1B1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315" y="1052736"/>
            <a:ext cx="790536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En el XVIII     </a:t>
            </a:r>
          </a:p>
          <a:p>
            <a:r>
              <a:rPr lang="es-MX" altLang="es-MX" sz="4000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		 El Barroco Poblano</a:t>
            </a:r>
          </a:p>
          <a:p>
            <a:endParaRPr lang="es-MX" altLang="es-MX" sz="4000" dirty="0">
              <a:solidFill>
                <a:srgbClr val="CC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Trabajo con mosaico (talavera)</a:t>
            </a:r>
          </a:p>
          <a:p>
            <a:r>
              <a:rPr lang="es-MX" altLang="es-MX" sz="4000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Decoración en yeserías</a:t>
            </a:r>
          </a:p>
          <a:p>
            <a:endParaRPr lang="es-MX" altLang="es-MX" sz="4000" dirty="0">
              <a:solidFill>
                <a:srgbClr val="CC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La capilla del Rosario en Puebla</a:t>
            </a:r>
            <a:r>
              <a:rPr lang="es-MX" altLang="es-MX" sz="4000" b="1" dirty="0">
                <a:solidFill>
                  <a:srgbClr val="CC99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6">
            <a:extLst>
              <a:ext uri="{FF2B5EF4-FFF2-40B4-BE49-F238E27FC236}">
                <a16:creationId xmlns:a16="http://schemas.microsoft.com/office/drawing/2014/main" id="{0AEF8682-3D90-4938-BAAD-81FAAB318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38323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1027">
            <a:extLst>
              <a:ext uri="{FF2B5EF4-FFF2-40B4-BE49-F238E27FC236}">
                <a16:creationId xmlns:a16="http://schemas.microsoft.com/office/drawing/2014/main" id="{97F363C8-3C0D-4233-9ADA-138BC4050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81000"/>
            <a:ext cx="401795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 XVIII</a:t>
            </a:r>
          </a:p>
          <a:p>
            <a:r>
              <a:rPr lang="es-MX" altLang="es-MX" sz="3600" b="1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Barroco Poblano</a:t>
            </a:r>
          </a:p>
          <a:p>
            <a:r>
              <a:rPr lang="es-MX" altLang="es-MX" sz="3600" b="1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San José Acatepec</a:t>
            </a:r>
            <a:endParaRPr lang="es-MX" altLang="es-MX" sz="3600" dirty="0"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9940" name="Line 1028">
            <a:extLst>
              <a:ext uri="{FF2B5EF4-FFF2-40B4-BE49-F238E27FC236}">
                <a16:creationId xmlns:a16="http://schemas.microsoft.com/office/drawing/2014/main" id="{C4D9F2F5-2326-4A7A-AE02-0B4B0BA26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3962400"/>
            <a:ext cx="2286000" cy="6858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39941" name="Line 1029">
            <a:extLst>
              <a:ext uri="{FF2B5EF4-FFF2-40B4-BE49-F238E27FC236}">
                <a16:creationId xmlns:a16="http://schemas.microsoft.com/office/drawing/2014/main" id="{7FC68264-D7C6-476B-8369-2D8236F6AB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800" y="4648200"/>
            <a:ext cx="4572000" cy="6096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39942" name="Text Box 1030">
            <a:extLst>
              <a:ext uri="{FF2B5EF4-FFF2-40B4-BE49-F238E27FC236}">
                <a16:creationId xmlns:a16="http://schemas.microsoft.com/office/drawing/2014/main" id="{198F98D7-D0DA-4134-B48A-BF4E7EDA1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138613"/>
            <a:ext cx="27302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Columna</a:t>
            </a:r>
          </a:p>
          <a:p>
            <a:r>
              <a:rPr lang="es-MX" altLang="es-MX" sz="36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Salomónica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39940" grpId="0" animBg="1"/>
      <p:bldP spid="39941" grpId="0" animBg="1"/>
      <p:bldP spid="399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4EDB7ABE-6A0E-4CD7-BAF0-E86BCD45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936594FD-B8BF-435D-AF3E-517BA90D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6021288"/>
            <a:ext cx="74128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Capilla del Rosario Puebla,  yesería</a:t>
            </a:r>
            <a:endParaRPr lang="es-MX" altLang="es-MX" dirty="0"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657BAEBF-D556-4BD4-BDF4-CBC2A99DF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87022"/>
            <a:ext cx="8350043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88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Barroco  Clásico</a:t>
            </a:r>
          </a:p>
          <a:p>
            <a:r>
              <a:rPr lang="es-MX" altLang="es-MX" sz="44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En Italia</a:t>
            </a:r>
          </a:p>
          <a:p>
            <a:r>
              <a:rPr lang="es-MX" altLang="es-MX" sz="88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</a:t>
            </a:r>
            <a:endParaRPr lang="es-MX" altLang="es-MX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A27C8A3A-AAA9-43C5-BBFD-8604F1E86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419600"/>
            <a:ext cx="744203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66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Tenebrismo</a:t>
            </a:r>
          </a:p>
          <a:p>
            <a:r>
              <a:rPr lang="es-MX" altLang="es-MX" sz="66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		Marca Escuela</a:t>
            </a:r>
            <a:endParaRPr lang="es-MX" altLang="es-MX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F18ED6B-D2EB-4DEB-BFCE-BAE65D699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44481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:a16="http://schemas.microsoft.com/office/drawing/2014/main" id="{50BC06C6-EB4F-408C-8C70-1015E4042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817563"/>
            <a:ext cx="225895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4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Barroco</a:t>
            </a:r>
          </a:p>
          <a:p>
            <a:r>
              <a:rPr lang="es-MX" altLang="es-MX" sz="44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Italiano</a:t>
            </a:r>
            <a:endParaRPr lang="es-MX" altLang="es-MX" sz="3600" dirty="0"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s-MX" altLang="es-MX" dirty="0"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1E038938-E8C2-4370-9679-10527AC26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3645024"/>
            <a:ext cx="36279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 </a:t>
            </a:r>
          </a:p>
          <a:p>
            <a:r>
              <a:rPr lang="es-MX" altLang="es-MX" sz="40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Iluminación de</a:t>
            </a:r>
          </a:p>
          <a:p>
            <a:r>
              <a:rPr lang="es-MX" altLang="es-MX" sz="40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Sn Marcos</a:t>
            </a:r>
            <a:r>
              <a:rPr lang="es-MX" altLang="es-MX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>
            <a:extLst>
              <a:ext uri="{FF2B5EF4-FFF2-40B4-BE49-F238E27FC236}">
                <a16:creationId xmlns:a16="http://schemas.microsoft.com/office/drawing/2014/main" id="{DA50301C-C856-4856-BD5E-94FE25D49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1041400"/>
            <a:ext cx="47612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8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</a:t>
            </a:r>
          </a:p>
          <a:p>
            <a:r>
              <a:rPr lang="es-MX" altLang="es-MX" sz="48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Cena de  </a:t>
            </a:r>
            <a:r>
              <a:rPr lang="es-MX" altLang="es-MX" sz="4800" dirty="0" err="1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Emaus</a:t>
            </a:r>
            <a:endParaRPr lang="es-MX" altLang="es-MX" dirty="0"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791D588C-3F12-4B46-B53E-3238C2D81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83" y="373291"/>
            <a:ext cx="8644833" cy="611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990D7246-F782-4FEB-84D2-A1EA23AED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323" y="1844824"/>
            <a:ext cx="616335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El Barroco es</a:t>
            </a:r>
          </a:p>
          <a:p>
            <a:r>
              <a:rPr lang="es-MX" altLang="es-MX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la expresión de la</a:t>
            </a:r>
          </a:p>
          <a:p>
            <a:r>
              <a:rPr lang="es-MX" altLang="es-MX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Contrarreforma</a:t>
            </a:r>
            <a:endParaRPr lang="es-MX" altLang="es-MX" sz="60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id="{72A6C14A-4DE4-4D40-A577-1CDAACADC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1041400"/>
            <a:ext cx="47612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8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</a:t>
            </a:r>
          </a:p>
          <a:p>
            <a:r>
              <a:rPr lang="es-MX" altLang="es-MX" sz="48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Cena de  </a:t>
            </a:r>
            <a:r>
              <a:rPr lang="es-MX" altLang="es-MX" sz="4800" dirty="0" err="1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Emaus</a:t>
            </a:r>
            <a:endParaRPr lang="es-MX" altLang="es-MX" dirty="0"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id="{4938CCDF-7456-4B4B-BF3E-0366F1ECE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" y="-36917"/>
            <a:ext cx="9144000" cy="646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6" name="Freeform 4">
            <a:extLst>
              <a:ext uri="{FF2B5EF4-FFF2-40B4-BE49-F238E27FC236}">
                <a16:creationId xmlns:a16="http://schemas.microsoft.com/office/drawing/2014/main" id="{6339A1D2-A1D4-4760-B654-C50DA2472F48}"/>
              </a:ext>
            </a:extLst>
          </p:cNvPr>
          <p:cNvSpPr>
            <a:spLocks/>
          </p:cNvSpPr>
          <p:nvPr/>
        </p:nvSpPr>
        <p:spPr bwMode="auto">
          <a:xfrm>
            <a:off x="3638550" y="2400300"/>
            <a:ext cx="2617788" cy="1695450"/>
          </a:xfrm>
          <a:custGeom>
            <a:avLst/>
            <a:gdLst>
              <a:gd name="T0" fmla="*/ 588 w 1649"/>
              <a:gd name="T1" fmla="*/ 960 h 1068"/>
              <a:gd name="T2" fmla="*/ 876 w 1649"/>
              <a:gd name="T3" fmla="*/ 996 h 1068"/>
              <a:gd name="T4" fmla="*/ 1176 w 1649"/>
              <a:gd name="T5" fmla="*/ 1068 h 1068"/>
              <a:gd name="T6" fmla="*/ 1452 w 1649"/>
              <a:gd name="T7" fmla="*/ 1008 h 1068"/>
              <a:gd name="T8" fmla="*/ 1524 w 1649"/>
              <a:gd name="T9" fmla="*/ 984 h 1068"/>
              <a:gd name="T10" fmla="*/ 1596 w 1649"/>
              <a:gd name="T11" fmla="*/ 936 h 1068"/>
              <a:gd name="T12" fmla="*/ 1644 w 1649"/>
              <a:gd name="T13" fmla="*/ 864 h 1068"/>
              <a:gd name="T14" fmla="*/ 1596 w 1649"/>
              <a:gd name="T15" fmla="*/ 600 h 1068"/>
              <a:gd name="T16" fmla="*/ 1488 w 1649"/>
              <a:gd name="T17" fmla="*/ 336 h 1068"/>
              <a:gd name="T18" fmla="*/ 1476 w 1649"/>
              <a:gd name="T19" fmla="*/ 300 h 1068"/>
              <a:gd name="T20" fmla="*/ 1284 w 1649"/>
              <a:gd name="T21" fmla="*/ 168 h 1068"/>
              <a:gd name="T22" fmla="*/ 1140 w 1649"/>
              <a:gd name="T23" fmla="*/ 84 h 1068"/>
              <a:gd name="T24" fmla="*/ 720 w 1649"/>
              <a:gd name="T25" fmla="*/ 0 h 1068"/>
              <a:gd name="T26" fmla="*/ 480 w 1649"/>
              <a:gd name="T27" fmla="*/ 24 h 1068"/>
              <a:gd name="T28" fmla="*/ 216 w 1649"/>
              <a:gd name="T29" fmla="*/ 120 h 1068"/>
              <a:gd name="T30" fmla="*/ 72 w 1649"/>
              <a:gd name="T31" fmla="*/ 204 h 1068"/>
              <a:gd name="T32" fmla="*/ 36 w 1649"/>
              <a:gd name="T33" fmla="*/ 216 h 1068"/>
              <a:gd name="T34" fmla="*/ 0 w 1649"/>
              <a:gd name="T35" fmla="*/ 240 h 1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49" h="1068">
                <a:moveTo>
                  <a:pt x="588" y="960"/>
                </a:moveTo>
                <a:cubicBezTo>
                  <a:pt x="688" y="985"/>
                  <a:pt x="767" y="989"/>
                  <a:pt x="876" y="996"/>
                </a:cubicBezTo>
                <a:cubicBezTo>
                  <a:pt x="979" y="1011"/>
                  <a:pt x="1078" y="1035"/>
                  <a:pt x="1176" y="1068"/>
                </a:cubicBezTo>
                <a:cubicBezTo>
                  <a:pt x="1270" y="1052"/>
                  <a:pt x="1362" y="1038"/>
                  <a:pt x="1452" y="1008"/>
                </a:cubicBezTo>
                <a:cubicBezTo>
                  <a:pt x="1476" y="1000"/>
                  <a:pt x="1500" y="992"/>
                  <a:pt x="1524" y="984"/>
                </a:cubicBezTo>
                <a:cubicBezTo>
                  <a:pt x="1551" y="975"/>
                  <a:pt x="1596" y="936"/>
                  <a:pt x="1596" y="936"/>
                </a:cubicBezTo>
                <a:cubicBezTo>
                  <a:pt x="1612" y="912"/>
                  <a:pt x="1649" y="892"/>
                  <a:pt x="1644" y="864"/>
                </a:cubicBezTo>
                <a:cubicBezTo>
                  <a:pt x="1629" y="776"/>
                  <a:pt x="1615" y="687"/>
                  <a:pt x="1596" y="600"/>
                </a:cubicBezTo>
                <a:cubicBezTo>
                  <a:pt x="1574" y="501"/>
                  <a:pt x="1543" y="419"/>
                  <a:pt x="1488" y="336"/>
                </a:cubicBezTo>
                <a:cubicBezTo>
                  <a:pt x="1481" y="325"/>
                  <a:pt x="1483" y="311"/>
                  <a:pt x="1476" y="300"/>
                </a:cubicBezTo>
                <a:cubicBezTo>
                  <a:pt x="1432" y="234"/>
                  <a:pt x="1349" y="204"/>
                  <a:pt x="1284" y="168"/>
                </a:cubicBezTo>
                <a:cubicBezTo>
                  <a:pt x="1233" y="140"/>
                  <a:pt x="1192" y="107"/>
                  <a:pt x="1140" y="84"/>
                </a:cubicBezTo>
                <a:cubicBezTo>
                  <a:pt x="1009" y="26"/>
                  <a:pt x="860" y="14"/>
                  <a:pt x="720" y="0"/>
                </a:cubicBezTo>
                <a:cubicBezTo>
                  <a:pt x="640" y="8"/>
                  <a:pt x="558" y="5"/>
                  <a:pt x="480" y="24"/>
                </a:cubicBezTo>
                <a:cubicBezTo>
                  <a:pt x="385" y="48"/>
                  <a:pt x="307" y="90"/>
                  <a:pt x="216" y="120"/>
                </a:cubicBezTo>
                <a:cubicBezTo>
                  <a:pt x="167" y="136"/>
                  <a:pt x="119" y="188"/>
                  <a:pt x="72" y="204"/>
                </a:cubicBezTo>
                <a:cubicBezTo>
                  <a:pt x="60" y="208"/>
                  <a:pt x="47" y="210"/>
                  <a:pt x="36" y="216"/>
                </a:cubicBezTo>
                <a:cubicBezTo>
                  <a:pt x="23" y="222"/>
                  <a:pt x="0" y="240"/>
                  <a:pt x="0" y="240"/>
                </a:cubicBezTo>
              </a:path>
            </a:pathLst>
          </a:custGeom>
          <a:noFill/>
          <a:ln w="762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4757" name="Freeform 5">
            <a:extLst>
              <a:ext uri="{FF2B5EF4-FFF2-40B4-BE49-F238E27FC236}">
                <a16:creationId xmlns:a16="http://schemas.microsoft.com/office/drawing/2014/main" id="{DFE3DA23-424A-4BB8-9BC8-8FFD7094C58F}"/>
              </a:ext>
            </a:extLst>
          </p:cNvPr>
          <p:cNvSpPr>
            <a:spLocks/>
          </p:cNvSpPr>
          <p:nvPr/>
        </p:nvSpPr>
        <p:spPr bwMode="auto">
          <a:xfrm>
            <a:off x="1520825" y="1562100"/>
            <a:ext cx="2212975" cy="1352550"/>
          </a:xfrm>
          <a:custGeom>
            <a:avLst/>
            <a:gdLst>
              <a:gd name="T0" fmla="*/ 14 w 1394"/>
              <a:gd name="T1" fmla="*/ 852 h 852"/>
              <a:gd name="T2" fmla="*/ 2 w 1394"/>
              <a:gd name="T3" fmla="*/ 768 h 852"/>
              <a:gd name="T4" fmla="*/ 62 w 1394"/>
              <a:gd name="T5" fmla="*/ 624 h 852"/>
              <a:gd name="T6" fmla="*/ 134 w 1394"/>
              <a:gd name="T7" fmla="*/ 468 h 852"/>
              <a:gd name="T8" fmla="*/ 506 w 1394"/>
              <a:gd name="T9" fmla="*/ 96 h 852"/>
              <a:gd name="T10" fmla="*/ 686 w 1394"/>
              <a:gd name="T11" fmla="*/ 24 h 852"/>
              <a:gd name="T12" fmla="*/ 950 w 1394"/>
              <a:gd name="T13" fmla="*/ 0 h 852"/>
              <a:gd name="T14" fmla="*/ 1046 w 1394"/>
              <a:gd name="T15" fmla="*/ 24 h 852"/>
              <a:gd name="T16" fmla="*/ 1118 w 1394"/>
              <a:gd name="T17" fmla="*/ 48 h 852"/>
              <a:gd name="T18" fmla="*/ 1250 w 1394"/>
              <a:gd name="T19" fmla="*/ 168 h 852"/>
              <a:gd name="T20" fmla="*/ 1346 w 1394"/>
              <a:gd name="T21" fmla="*/ 312 h 852"/>
              <a:gd name="T22" fmla="*/ 1394 w 1394"/>
              <a:gd name="T23" fmla="*/ 468 h 852"/>
              <a:gd name="T24" fmla="*/ 1382 w 1394"/>
              <a:gd name="T25" fmla="*/ 564 h 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94" h="852">
                <a:moveTo>
                  <a:pt x="14" y="852"/>
                </a:moveTo>
                <a:cubicBezTo>
                  <a:pt x="10" y="824"/>
                  <a:pt x="0" y="796"/>
                  <a:pt x="2" y="768"/>
                </a:cubicBezTo>
                <a:cubicBezTo>
                  <a:pt x="6" y="720"/>
                  <a:pt x="35" y="664"/>
                  <a:pt x="62" y="624"/>
                </a:cubicBezTo>
                <a:cubicBezTo>
                  <a:pt x="77" y="565"/>
                  <a:pt x="107" y="521"/>
                  <a:pt x="134" y="468"/>
                </a:cubicBezTo>
                <a:cubicBezTo>
                  <a:pt x="224" y="288"/>
                  <a:pt x="326" y="186"/>
                  <a:pt x="506" y="96"/>
                </a:cubicBezTo>
                <a:cubicBezTo>
                  <a:pt x="559" y="69"/>
                  <a:pt x="624" y="30"/>
                  <a:pt x="686" y="24"/>
                </a:cubicBezTo>
                <a:cubicBezTo>
                  <a:pt x="854" y="7"/>
                  <a:pt x="766" y="15"/>
                  <a:pt x="950" y="0"/>
                </a:cubicBezTo>
                <a:cubicBezTo>
                  <a:pt x="982" y="8"/>
                  <a:pt x="1015" y="14"/>
                  <a:pt x="1046" y="24"/>
                </a:cubicBezTo>
                <a:cubicBezTo>
                  <a:pt x="1070" y="32"/>
                  <a:pt x="1118" y="48"/>
                  <a:pt x="1118" y="48"/>
                </a:cubicBezTo>
                <a:cubicBezTo>
                  <a:pt x="1158" y="108"/>
                  <a:pt x="1202" y="96"/>
                  <a:pt x="1250" y="168"/>
                </a:cubicBezTo>
                <a:cubicBezTo>
                  <a:pt x="1272" y="201"/>
                  <a:pt x="1332" y="270"/>
                  <a:pt x="1346" y="312"/>
                </a:cubicBezTo>
                <a:cubicBezTo>
                  <a:pt x="1363" y="364"/>
                  <a:pt x="1377" y="416"/>
                  <a:pt x="1394" y="468"/>
                </a:cubicBezTo>
                <a:cubicBezTo>
                  <a:pt x="1390" y="500"/>
                  <a:pt x="1382" y="564"/>
                  <a:pt x="1382" y="564"/>
                </a:cubicBezTo>
              </a:path>
            </a:pathLst>
          </a:custGeom>
          <a:noFill/>
          <a:ln w="762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4758" name="Freeform 6">
            <a:extLst>
              <a:ext uri="{FF2B5EF4-FFF2-40B4-BE49-F238E27FC236}">
                <a16:creationId xmlns:a16="http://schemas.microsoft.com/office/drawing/2014/main" id="{30799572-8390-427E-81D2-DCD7E220A946}"/>
              </a:ext>
            </a:extLst>
          </p:cNvPr>
          <p:cNvSpPr>
            <a:spLocks/>
          </p:cNvSpPr>
          <p:nvPr/>
        </p:nvSpPr>
        <p:spPr bwMode="auto">
          <a:xfrm>
            <a:off x="57150" y="3276600"/>
            <a:ext cx="2552700" cy="1790700"/>
          </a:xfrm>
          <a:custGeom>
            <a:avLst/>
            <a:gdLst>
              <a:gd name="T0" fmla="*/ 204 w 1608"/>
              <a:gd name="T1" fmla="*/ 768 h 1128"/>
              <a:gd name="T2" fmla="*/ 168 w 1608"/>
              <a:gd name="T3" fmla="*/ 684 h 1128"/>
              <a:gd name="T4" fmla="*/ 72 w 1608"/>
              <a:gd name="T5" fmla="*/ 540 h 1128"/>
              <a:gd name="T6" fmla="*/ 60 w 1608"/>
              <a:gd name="T7" fmla="*/ 504 h 1128"/>
              <a:gd name="T8" fmla="*/ 36 w 1608"/>
              <a:gd name="T9" fmla="*/ 468 h 1128"/>
              <a:gd name="T10" fmla="*/ 12 w 1608"/>
              <a:gd name="T11" fmla="*/ 396 h 1128"/>
              <a:gd name="T12" fmla="*/ 0 w 1608"/>
              <a:gd name="T13" fmla="*/ 360 h 1128"/>
              <a:gd name="T14" fmla="*/ 48 w 1608"/>
              <a:gd name="T15" fmla="*/ 48 h 1128"/>
              <a:gd name="T16" fmla="*/ 276 w 1608"/>
              <a:gd name="T17" fmla="*/ 36 h 1128"/>
              <a:gd name="T18" fmla="*/ 576 w 1608"/>
              <a:gd name="T19" fmla="*/ 0 h 1128"/>
              <a:gd name="T20" fmla="*/ 1044 w 1608"/>
              <a:gd name="T21" fmla="*/ 60 h 1128"/>
              <a:gd name="T22" fmla="*/ 1152 w 1608"/>
              <a:gd name="T23" fmla="*/ 84 h 1128"/>
              <a:gd name="T24" fmla="*/ 1224 w 1608"/>
              <a:gd name="T25" fmla="*/ 108 h 1128"/>
              <a:gd name="T26" fmla="*/ 1260 w 1608"/>
              <a:gd name="T27" fmla="*/ 120 h 1128"/>
              <a:gd name="T28" fmla="*/ 1308 w 1608"/>
              <a:gd name="T29" fmla="*/ 300 h 1128"/>
              <a:gd name="T30" fmla="*/ 1380 w 1608"/>
              <a:gd name="T31" fmla="*/ 516 h 1128"/>
              <a:gd name="T32" fmla="*/ 1404 w 1608"/>
              <a:gd name="T33" fmla="*/ 552 h 1128"/>
              <a:gd name="T34" fmla="*/ 1488 w 1608"/>
              <a:gd name="T35" fmla="*/ 768 h 1128"/>
              <a:gd name="T36" fmla="*/ 1524 w 1608"/>
              <a:gd name="T37" fmla="*/ 852 h 1128"/>
              <a:gd name="T38" fmla="*/ 1584 w 1608"/>
              <a:gd name="T39" fmla="*/ 1044 h 1128"/>
              <a:gd name="T40" fmla="*/ 1608 w 1608"/>
              <a:gd name="T41" fmla="*/ 1128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08" h="1128">
                <a:moveTo>
                  <a:pt x="204" y="768"/>
                </a:moveTo>
                <a:cubicBezTo>
                  <a:pt x="190" y="741"/>
                  <a:pt x="183" y="711"/>
                  <a:pt x="168" y="684"/>
                </a:cubicBezTo>
                <a:cubicBezTo>
                  <a:pt x="146" y="644"/>
                  <a:pt x="88" y="587"/>
                  <a:pt x="72" y="540"/>
                </a:cubicBezTo>
                <a:cubicBezTo>
                  <a:pt x="68" y="528"/>
                  <a:pt x="66" y="515"/>
                  <a:pt x="60" y="504"/>
                </a:cubicBezTo>
                <a:cubicBezTo>
                  <a:pt x="54" y="491"/>
                  <a:pt x="42" y="481"/>
                  <a:pt x="36" y="468"/>
                </a:cubicBezTo>
                <a:cubicBezTo>
                  <a:pt x="26" y="445"/>
                  <a:pt x="20" y="420"/>
                  <a:pt x="12" y="396"/>
                </a:cubicBezTo>
                <a:cubicBezTo>
                  <a:pt x="8" y="384"/>
                  <a:pt x="0" y="360"/>
                  <a:pt x="0" y="360"/>
                </a:cubicBezTo>
                <a:cubicBezTo>
                  <a:pt x="9" y="253"/>
                  <a:pt x="22" y="152"/>
                  <a:pt x="48" y="48"/>
                </a:cubicBezTo>
                <a:cubicBezTo>
                  <a:pt x="110" y="69"/>
                  <a:pt x="220" y="41"/>
                  <a:pt x="276" y="36"/>
                </a:cubicBezTo>
                <a:cubicBezTo>
                  <a:pt x="376" y="11"/>
                  <a:pt x="473" y="7"/>
                  <a:pt x="576" y="0"/>
                </a:cubicBezTo>
                <a:cubicBezTo>
                  <a:pt x="733" y="14"/>
                  <a:pt x="888" y="34"/>
                  <a:pt x="1044" y="60"/>
                </a:cubicBezTo>
                <a:cubicBezTo>
                  <a:pt x="1080" y="66"/>
                  <a:pt x="1116" y="74"/>
                  <a:pt x="1152" y="84"/>
                </a:cubicBezTo>
                <a:cubicBezTo>
                  <a:pt x="1176" y="91"/>
                  <a:pt x="1200" y="100"/>
                  <a:pt x="1224" y="108"/>
                </a:cubicBezTo>
                <a:cubicBezTo>
                  <a:pt x="1236" y="112"/>
                  <a:pt x="1260" y="120"/>
                  <a:pt x="1260" y="120"/>
                </a:cubicBezTo>
                <a:cubicBezTo>
                  <a:pt x="1297" y="176"/>
                  <a:pt x="1291" y="236"/>
                  <a:pt x="1308" y="300"/>
                </a:cubicBezTo>
                <a:cubicBezTo>
                  <a:pt x="1328" y="373"/>
                  <a:pt x="1356" y="444"/>
                  <a:pt x="1380" y="516"/>
                </a:cubicBezTo>
                <a:cubicBezTo>
                  <a:pt x="1385" y="530"/>
                  <a:pt x="1398" y="539"/>
                  <a:pt x="1404" y="552"/>
                </a:cubicBezTo>
                <a:cubicBezTo>
                  <a:pt x="1436" y="624"/>
                  <a:pt x="1444" y="702"/>
                  <a:pt x="1488" y="768"/>
                </a:cubicBezTo>
                <a:cubicBezTo>
                  <a:pt x="1520" y="895"/>
                  <a:pt x="1477" y="745"/>
                  <a:pt x="1524" y="852"/>
                </a:cubicBezTo>
                <a:cubicBezTo>
                  <a:pt x="1551" y="912"/>
                  <a:pt x="1563" y="982"/>
                  <a:pt x="1584" y="1044"/>
                </a:cubicBezTo>
                <a:cubicBezTo>
                  <a:pt x="1593" y="1071"/>
                  <a:pt x="1608" y="1099"/>
                  <a:pt x="1608" y="1128"/>
                </a:cubicBezTo>
              </a:path>
            </a:pathLst>
          </a:custGeom>
          <a:noFill/>
          <a:ln w="762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4759" name="Freeform 7">
            <a:extLst>
              <a:ext uri="{FF2B5EF4-FFF2-40B4-BE49-F238E27FC236}">
                <a16:creationId xmlns:a16="http://schemas.microsoft.com/office/drawing/2014/main" id="{F2127C09-570C-44B0-9F9C-A1AEF6BC66BE}"/>
              </a:ext>
            </a:extLst>
          </p:cNvPr>
          <p:cNvSpPr>
            <a:spLocks/>
          </p:cNvSpPr>
          <p:nvPr/>
        </p:nvSpPr>
        <p:spPr bwMode="auto">
          <a:xfrm>
            <a:off x="53975" y="5276850"/>
            <a:ext cx="3157538" cy="1200150"/>
          </a:xfrm>
          <a:custGeom>
            <a:avLst/>
            <a:gdLst>
              <a:gd name="T0" fmla="*/ 134 w 1989"/>
              <a:gd name="T1" fmla="*/ 648 h 756"/>
              <a:gd name="T2" fmla="*/ 62 w 1989"/>
              <a:gd name="T3" fmla="*/ 504 h 756"/>
              <a:gd name="T4" fmla="*/ 14 w 1989"/>
              <a:gd name="T5" fmla="*/ 168 h 756"/>
              <a:gd name="T6" fmla="*/ 98 w 1989"/>
              <a:gd name="T7" fmla="*/ 0 h 756"/>
              <a:gd name="T8" fmla="*/ 506 w 1989"/>
              <a:gd name="T9" fmla="*/ 72 h 756"/>
              <a:gd name="T10" fmla="*/ 1490 w 1989"/>
              <a:gd name="T11" fmla="*/ 84 h 756"/>
              <a:gd name="T12" fmla="*/ 1646 w 1989"/>
              <a:gd name="T13" fmla="*/ 72 h 756"/>
              <a:gd name="T14" fmla="*/ 1718 w 1989"/>
              <a:gd name="T15" fmla="*/ 96 h 756"/>
              <a:gd name="T16" fmla="*/ 1886 w 1989"/>
              <a:gd name="T17" fmla="*/ 60 h 756"/>
              <a:gd name="T18" fmla="*/ 1958 w 1989"/>
              <a:gd name="T19" fmla="*/ 72 h 756"/>
              <a:gd name="T20" fmla="*/ 1910 w 1989"/>
              <a:gd name="T21" fmla="*/ 144 h 756"/>
              <a:gd name="T22" fmla="*/ 1778 w 1989"/>
              <a:gd name="T23" fmla="*/ 324 h 756"/>
              <a:gd name="T24" fmla="*/ 1646 w 1989"/>
              <a:gd name="T25" fmla="*/ 492 h 756"/>
              <a:gd name="T26" fmla="*/ 1466 w 1989"/>
              <a:gd name="T27" fmla="*/ 756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89" h="756">
                <a:moveTo>
                  <a:pt x="134" y="648"/>
                </a:moveTo>
                <a:cubicBezTo>
                  <a:pt x="82" y="613"/>
                  <a:pt x="75" y="562"/>
                  <a:pt x="62" y="504"/>
                </a:cubicBezTo>
                <a:cubicBezTo>
                  <a:pt x="37" y="393"/>
                  <a:pt x="33" y="280"/>
                  <a:pt x="14" y="168"/>
                </a:cubicBezTo>
                <a:cubicBezTo>
                  <a:pt x="25" y="44"/>
                  <a:pt x="0" y="33"/>
                  <a:pt x="98" y="0"/>
                </a:cubicBezTo>
                <a:cubicBezTo>
                  <a:pt x="234" y="23"/>
                  <a:pt x="369" y="55"/>
                  <a:pt x="506" y="72"/>
                </a:cubicBezTo>
                <a:cubicBezTo>
                  <a:pt x="835" y="66"/>
                  <a:pt x="1163" y="43"/>
                  <a:pt x="1490" y="84"/>
                </a:cubicBezTo>
                <a:cubicBezTo>
                  <a:pt x="1542" y="80"/>
                  <a:pt x="1594" y="69"/>
                  <a:pt x="1646" y="72"/>
                </a:cubicBezTo>
                <a:cubicBezTo>
                  <a:pt x="1671" y="73"/>
                  <a:pt x="1718" y="96"/>
                  <a:pt x="1718" y="96"/>
                </a:cubicBezTo>
                <a:cubicBezTo>
                  <a:pt x="1773" y="78"/>
                  <a:pt x="1829" y="70"/>
                  <a:pt x="1886" y="60"/>
                </a:cubicBezTo>
                <a:cubicBezTo>
                  <a:pt x="1910" y="64"/>
                  <a:pt x="1941" y="55"/>
                  <a:pt x="1958" y="72"/>
                </a:cubicBezTo>
                <a:cubicBezTo>
                  <a:pt x="1989" y="103"/>
                  <a:pt x="1919" y="138"/>
                  <a:pt x="1910" y="144"/>
                </a:cubicBezTo>
                <a:cubicBezTo>
                  <a:pt x="1867" y="208"/>
                  <a:pt x="1821" y="260"/>
                  <a:pt x="1778" y="324"/>
                </a:cubicBezTo>
                <a:cubicBezTo>
                  <a:pt x="1738" y="384"/>
                  <a:pt x="1707" y="452"/>
                  <a:pt x="1646" y="492"/>
                </a:cubicBezTo>
                <a:cubicBezTo>
                  <a:pt x="1595" y="568"/>
                  <a:pt x="1530" y="692"/>
                  <a:pt x="1466" y="756"/>
                </a:cubicBezTo>
              </a:path>
            </a:pathLst>
          </a:custGeom>
          <a:noFill/>
          <a:ln w="762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4760" name="Freeform 8">
            <a:extLst>
              <a:ext uri="{FF2B5EF4-FFF2-40B4-BE49-F238E27FC236}">
                <a16:creationId xmlns:a16="http://schemas.microsoft.com/office/drawing/2014/main" id="{C984BE79-B474-4CA2-A1F8-4A56EAE271FF}"/>
              </a:ext>
            </a:extLst>
          </p:cNvPr>
          <p:cNvSpPr>
            <a:spLocks/>
          </p:cNvSpPr>
          <p:nvPr/>
        </p:nvSpPr>
        <p:spPr bwMode="auto">
          <a:xfrm>
            <a:off x="2905125" y="5029200"/>
            <a:ext cx="6315075" cy="195263"/>
          </a:xfrm>
          <a:custGeom>
            <a:avLst/>
            <a:gdLst>
              <a:gd name="T0" fmla="*/ 18 w 3978"/>
              <a:gd name="T1" fmla="*/ 96 h 123"/>
              <a:gd name="T2" fmla="*/ 138 w 3978"/>
              <a:gd name="T3" fmla="*/ 96 h 123"/>
              <a:gd name="T4" fmla="*/ 294 w 3978"/>
              <a:gd name="T5" fmla="*/ 108 h 123"/>
              <a:gd name="T6" fmla="*/ 1878 w 3978"/>
              <a:gd name="T7" fmla="*/ 120 h 123"/>
              <a:gd name="T8" fmla="*/ 3066 w 3978"/>
              <a:gd name="T9" fmla="*/ 84 h 123"/>
              <a:gd name="T10" fmla="*/ 3978 w 3978"/>
              <a:gd name="T11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78" h="123">
                <a:moveTo>
                  <a:pt x="18" y="96"/>
                </a:moveTo>
                <a:cubicBezTo>
                  <a:pt x="99" y="123"/>
                  <a:pt x="0" y="96"/>
                  <a:pt x="138" y="96"/>
                </a:cubicBezTo>
                <a:cubicBezTo>
                  <a:pt x="190" y="96"/>
                  <a:pt x="242" y="104"/>
                  <a:pt x="294" y="108"/>
                </a:cubicBezTo>
                <a:cubicBezTo>
                  <a:pt x="658" y="63"/>
                  <a:pt x="1671" y="118"/>
                  <a:pt x="1878" y="120"/>
                </a:cubicBezTo>
                <a:cubicBezTo>
                  <a:pt x="2276" y="114"/>
                  <a:pt x="2670" y="113"/>
                  <a:pt x="3066" y="84"/>
                </a:cubicBezTo>
                <a:cubicBezTo>
                  <a:pt x="3369" y="62"/>
                  <a:pt x="3673" y="0"/>
                  <a:pt x="3978" y="0"/>
                </a:cubicBezTo>
              </a:path>
            </a:pathLst>
          </a:custGeom>
          <a:noFill/>
          <a:ln w="762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4761" name="Freeform 9">
            <a:extLst>
              <a:ext uri="{FF2B5EF4-FFF2-40B4-BE49-F238E27FC236}">
                <a16:creationId xmlns:a16="http://schemas.microsoft.com/office/drawing/2014/main" id="{E51B4966-5E9D-4AFC-BDA1-09BF875548C8}"/>
              </a:ext>
            </a:extLst>
          </p:cNvPr>
          <p:cNvSpPr>
            <a:spLocks/>
          </p:cNvSpPr>
          <p:nvPr/>
        </p:nvSpPr>
        <p:spPr bwMode="auto">
          <a:xfrm>
            <a:off x="6477000" y="3105150"/>
            <a:ext cx="2152650" cy="588963"/>
          </a:xfrm>
          <a:custGeom>
            <a:avLst/>
            <a:gdLst>
              <a:gd name="T0" fmla="*/ 0 w 1356"/>
              <a:gd name="T1" fmla="*/ 0 h 371"/>
              <a:gd name="T2" fmla="*/ 216 w 1356"/>
              <a:gd name="T3" fmla="*/ 60 h 371"/>
              <a:gd name="T4" fmla="*/ 252 w 1356"/>
              <a:gd name="T5" fmla="*/ 84 h 371"/>
              <a:gd name="T6" fmla="*/ 468 w 1356"/>
              <a:gd name="T7" fmla="*/ 156 h 371"/>
              <a:gd name="T8" fmla="*/ 588 w 1356"/>
              <a:gd name="T9" fmla="*/ 204 h 371"/>
              <a:gd name="T10" fmla="*/ 996 w 1356"/>
              <a:gd name="T11" fmla="*/ 300 h 371"/>
              <a:gd name="T12" fmla="*/ 1164 w 1356"/>
              <a:gd name="T13" fmla="*/ 336 h 371"/>
              <a:gd name="T14" fmla="*/ 1356 w 1356"/>
              <a:gd name="T15" fmla="*/ 324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56" h="371">
                <a:moveTo>
                  <a:pt x="0" y="0"/>
                </a:moveTo>
                <a:cubicBezTo>
                  <a:pt x="74" y="15"/>
                  <a:pt x="145" y="36"/>
                  <a:pt x="216" y="60"/>
                </a:cubicBezTo>
                <a:cubicBezTo>
                  <a:pt x="230" y="65"/>
                  <a:pt x="239" y="78"/>
                  <a:pt x="252" y="84"/>
                </a:cubicBezTo>
                <a:cubicBezTo>
                  <a:pt x="320" y="114"/>
                  <a:pt x="397" y="132"/>
                  <a:pt x="468" y="156"/>
                </a:cubicBezTo>
                <a:cubicBezTo>
                  <a:pt x="546" y="182"/>
                  <a:pt x="488" y="187"/>
                  <a:pt x="588" y="204"/>
                </a:cubicBezTo>
                <a:cubicBezTo>
                  <a:pt x="722" y="226"/>
                  <a:pt x="880" y="222"/>
                  <a:pt x="996" y="300"/>
                </a:cubicBezTo>
                <a:cubicBezTo>
                  <a:pt x="1044" y="371"/>
                  <a:pt x="1073" y="344"/>
                  <a:pt x="1164" y="336"/>
                </a:cubicBezTo>
                <a:cubicBezTo>
                  <a:pt x="1309" y="323"/>
                  <a:pt x="1280" y="324"/>
                  <a:pt x="1356" y="324"/>
                </a:cubicBezTo>
              </a:path>
            </a:pathLst>
          </a:custGeom>
          <a:noFill/>
          <a:ln w="762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4762" name="Line 10">
            <a:extLst>
              <a:ext uri="{FF2B5EF4-FFF2-40B4-BE49-F238E27FC236}">
                <a16:creationId xmlns:a16="http://schemas.microsoft.com/office/drawing/2014/main" id="{8D7E8402-74D6-4BF1-8AC5-86581B756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0"/>
            <a:ext cx="0" cy="7543800"/>
          </a:xfrm>
          <a:prstGeom prst="line">
            <a:avLst/>
          </a:prstGeom>
          <a:noFill/>
          <a:ln w="76200" cmpd="tri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4763" name="Oval 11">
            <a:extLst>
              <a:ext uri="{FF2B5EF4-FFF2-40B4-BE49-F238E27FC236}">
                <a16:creationId xmlns:a16="http://schemas.microsoft.com/office/drawing/2014/main" id="{49F2BD9B-2263-478C-825B-79B383B57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572000"/>
            <a:ext cx="762000" cy="533400"/>
          </a:xfrm>
          <a:prstGeom prst="ellipse">
            <a:avLst/>
          </a:prstGeom>
          <a:solidFill>
            <a:srgbClr val="FF66CC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rgbClr val="FF66CC"/>
            </a:extrusionClr>
            <a:contourClr>
              <a:srgbClr val="FF66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s-MX"/>
          </a:p>
        </p:txBody>
      </p:sp>
      <p:sp>
        <p:nvSpPr>
          <p:cNvPr id="74764" name="Freeform 12">
            <a:extLst>
              <a:ext uri="{FF2B5EF4-FFF2-40B4-BE49-F238E27FC236}">
                <a16:creationId xmlns:a16="http://schemas.microsoft.com/office/drawing/2014/main" id="{289E6B0C-2026-4C2F-8F9A-D89A42DA69F6}"/>
              </a:ext>
            </a:extLst>
          </p:cNvPr>
          <p:cNvSpPr>
            <a:spLocks/>
          </p:cNvSpPr>
          <p:nvPr/>
        </p:nvSpPr>
        <p:spPr bwMode="auto">
          <a:xfrm>
            <a:off x="8058150" y="3181350"/>
            <a:ext cx="800100" cy="952500"/>
          </a:xfrm>
          <a:custGeom>
            <a:avLst/>
            <a:gdLst>
              <a:gd name="T0" fmla="*/ 348 w 504"/>
              <a:gd name="T1" fmla="*/ 0 h 600"/>
              <a:gd name="T2" fmla="*/ 192 w 504"/>
              <a:gd name="T3" fmla="*/ 24 h 600"/>
              <a:gd name="T4" fmla="*/ 120 w 504"/>
              <a:gd name="T5" fmla="*/ 48 h 600"/>
              <a:gd name="T6" fmla="*/ 84 w 504"/>
              <a:gd name="T7" fmla="*/ 60 h 600"/>
              <a:gd name="T8" fmla="*/ 0 w 504"/>
              <a:gd name="T9" fmla="*/ 204 h 600"/>
              <a:gd name="T10" fmla="*/ 48 w 504"/>
              <a:gd name="T11" fmla="*/ 480 h 600"/>
              <a:gd name="T12" fmla="*/ 84 w 504"/>
              <a:gd name="T13" fmla="*/ 552 h 600"/>
              <a:gd name="T14" fmla="*/ 264 w 504"/>
              <a:gd name="T15" fmla="*/ 600 h 600"/>
              <a:gd name="T16" fmla="*/ 444 w 504"/>
              <a:gd name="T17" fmla="*/ 564 h 600"/>
              <a:gd name="T18" fmla="*/ 480 w 504"/>
              <a:gd name="T19" fmla="*/ 540 h 600"/>
              <a:gd name="T20" fmla="*/ 504 w 504"/>
              <a:gd name="T21" fmla="*/ 504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04" h="600">
                <a:moveTo>
                  <a:pt x="348" y="0"/>
                </a:moveTo>
                <a:cubicBezTo>
                  <a:pt x="303" y="6"/>
                  <a:pt x="239" y="11"/>
                  <a:pt x="192" y="24"/>
                </a:cubicBezTo>
                <a:cubicBezTo>
                  <a:pt x="168" y="31"/>
                  <a:pt x="144" y="40"/>
                  <a:pt x="120" y="48"/>
                </a:cubicBezTo>
                <a:cubicBezTo>
                  <a:pt x="108" y="52"/>
                  <a:pt x="84" y="60"/>
                  <a:pt x="84" y="60"/>
                </a:cubicBezTo>
                <a:cubicBezTo>
                  <a:pt x="51" y="110"/>
                  <a:pt x="32" y="156"/>
                  <a:pt x="0" y="204"/>
                </a:cubicBezTo>
                <a:cubicBezTo>
                  <a:pt x="9" y="305"/>
                  <a:pt x="16" y="385"/>
                  <a:pt x="48" y="480"/>
                </a:cubicBezTo>
                <a:cubicBezTo>
                  <a:pt x="55" y="500"/>
                  <a:pt x="64" y="540"/>
                  <a:pt x="84" y="552"/>
                </a:cubicBezTo>
                <a:cubicBezTo>
                  <a:pt x="129" y="580"/>
                  <a:pt x="214" y="590"/>
                  <a:pt x="264" y="600"/>
                </a:cubicBezTo>
                <a:cubicBezTo>
                  <a:pt x="325" y="590"/>
                  <a:pt x="384" y="579"/>
                  <a:pt x="444" y="564"/>
                </a:cubicBezTo>
                <a:cubicBezTo>
                  <a:pt x="456" y="556"/>
                  <a:pt x="470" y="550"/>
                  <a:pt x="480" y="540"/>
                </a:cubicBezTo>
                <a:cubicBezTo>
                  <a:pt x="490" y="530"/>
                  <a:pt x="504" y="504"/>
                  <a:pt x="504" y="504"/>
                </a:cubicBezTo>
              </a:path>
            </a:pathLst>
          </a:custGeom>
          <a:noFill/>
          <a:ln w="762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4765" name="Freeform 13">
            <a:extLst>
              <a:ext uri="{FF2B5EF4-FFF2-40B4-BE49-F238E27FC236}">
                <a16:creationId xmlns:a16="http://schemas.microsoft.com/office/drawing/2014/main" id="{0ABA22CE-6110-4BB4-A6E7-2622046B2751}"/>
              </a:ext>
            </a:extLst>
          </p:cNvPr>
          <p:cNvSpPr>
            <a:spLocks/>
          </p:cNvSpPr>
          <p:nvPr/>
        </p:nvSpPr>
        <p:spPr bwMode="auto">
          <a:xfrm>
            <a:off x="7867650" y="3063875"/>
            <a:ext cx="955675" cy="1127125"/>
          </a:xfrm>
          <a:custGeom>
            <a:avLst/>
            <a:gdLst>
              <a:gd name="T0" fmla="*/ 444 w 602"/>
              <a:gd name="T1" fmla="*/ 38 h 710"/>
              <a:gd name="T2" fmla="*/ 240 w 602"/>
              <a:gd name="T3" fmla="*/ 26 h 710"/>
              <a:gd name="T4" fmla="*/ 0 w 602"/>
              <a:gd name="T5" fmla="*/ 398 h 710"/>
              <a:gd name="T6" fmla="*/ 72 w 602"/>
              <a:gd name="T7" fmla="*/ 542 h 710"/>
              <a:gd name="T8" fmla="*/ 132 w 602"/>
              <a:gd name="T9" fmla="*/ 590 h 710"/>
              <a:gd name="T10" fmla="*/ 168 w 602"/>
              <a:gd name="T11" fmla="*/ 626 h 710"/>
              <a:gd name="T12" fmla="*/ 240 w 602"/>
              <a:gd name="T13" fmla="*/ 650 h 710"/>
              <a:gd name="T14" fmla="*/ 456 w 602"/>
              <a:gd name="T15" fmla="*/ 710 h 710"/>
              <a:gd name="T16" fmla="*/ 576 w 602"/>
              <a:gd name="T17" fmla="*/ 602 h 710"/>
              <a:gd name="T18" fmla="*/ 600 w 602"/>
              <a:gd name="T19" fmla="*/ 554 h 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2" h="710">
                <a:moveTo>
                  <a:pt x="444" y="38"/>
                </a:moveTo>
                <a:cubicBezTo>
                  <a:pt x="330" y="0"/>
                  <a:pt x="397" y="12"/>
                  <a:pt x="240" y="26"/>
                </a:cubicBezTo>
                <a:cubicBezTo>
                  <a:pt x="83" y="78"/>
                  <a:pt x="25" y="250"/>
                  <a:pt x="0" y="398"/>
                </a:cubicBezTo>
                <a:cubicBezTo>
                  <a:pt x="11" y="478"/>
                  <a:pt x="8" y="499"/>
                  <a:pt x="72" y="542"/>
                </a:cubicBezTo>
                <a:cubicBezTo>
                  <a:pt x="126" y="623"/>
                  <a:pt x="62" y="544"/>
                  <a:pt x="132" y="590"/>
                </a:cubicBezTo>
                <a:cubicBezTo>
                  <a:pt x="146" y="599"/>
                  <a:pt x="153" y="618"/>
                  <a:pt x="168" y="626"/>
                </a:cubicBezTo>
                <a:cubicBezTo>
                  <a:pt x="190" y="638"/>
                  <a:pt x="216" y="642"/>
                  <a:pt x="240" y="650"/>
                </a:cubicBezTo>
                <a:cubicBezTo>
                  <a:pt x="313" y="674"/>
                  <a:pt x="380" y="697"/>
                  <a:pt x="456" y="710"/>
                </a:cubicBezTo>
                <a:cubicBezTo>
                  <a:pt x="524" y="687"/>
                  <a:pt x="533" y="666"/>
                  <a:pt x="576" y="602"/>
                </a:cubicBezTo>
                <a:cubicBezTo>
                  <a:pt x="602" y="563"/>
                  <a:pt x="600" y="580"/>
                  <a:pt x="600" y="554"/>
                </a:cubicBezTo>
              </a:path>
            </a:pathLst>
          </a:custGeom>
          <a:noFill/>
          <a:ln w="762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4766" name="Oval 14">
            <a:extLst>
              <a:ext uri="{FF2B5EF4-FFF2-40B4-BE49-F238E27FC236}">
                <a16:creationId xmlns:a16="http://schemas.microsoft.com/office/drawing/2014/main" id="{BC545B0E-BC0A-4787-AD49-6631E936D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267200"/>
            <a:ext cx="1066800" cy="838200"/>
          </a:xfrm>
          <a:prstGeom prst="ellipse">
            <a:avLst/>
          </a:prstGeom>
          <a:solidFill>
            <a:srgbClr val="CC9900"/>
          </a:solidFill>
          <a:ln w="9525">
            <a:round/>
            <a:headEnd/>
            <a:tailEnd/>
          </a:ln>
          <a:effectLst/>
          <a:scene3d>
            <a:camera prst="legacyObliqueTopRight">
              <a:rot lat="21299999" lon="0" rev="0"/>
            </a:camera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rgbClr val="CC9900"/>
            </a:extrusionClr>
            <a:contourClr>
              <a:srgbClr val="CC99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s-MX" altLang="es-MX">
              <a:solidFill>
                <a:srgbClr val="FF66CC"/>
              </a:solidFill>
            </a:endParaRPr>
          </a:p>
        </p:txBody>
      </p:sp>
      <p:sp>
        <p:nvSpPr>
          <p:cNvPr id="74767" name="Freeform 15">
            <a:extLst>
              <a:ext uri="{FF2B5EF4-FFF2-40B4-BE49-F238E27FC236}">
                <a16:creationId xmlns:a16="http://schemas.microsoft.com/office/drawing/2014/main" id="{F16AF459-08CB-4E4A-AD8F-47A17E83F21E}"/>
              </a:ext>
            </a:extLst>
          </p:cNvPr>
          <p:cNvSpPr>
            <a:spLocks/>
          </p:cNvSpPr>
          <p:nvPr/>
        </p:nvSpPr>
        <p:spPr bwMode="auto">
          <a:xfrm>
            <a:off x="7334250" y="3600450"/>
            <a:ext cx="571500" cy="1203325"/>
          </a:xfrm>
          <a:custGeom>
            <a:avLst/>
            <a:gdLst>
              <a:gd name="T0" fmla="*/ 0 w 360"/>
              <a:gd name="T1" fmla="*/ 720 h 758"/>
              <a:gd name="T2" fmla="*/ 360 w 360"/>
              <a:gd name="T3" fmla="*/ 684 h 758"/>
              <a:gd name="T4" fmla="*/ 276 w 360"/>
              <a:gd name="T5" fmla="*/ 612 h 758"/>
              <a:gd name="T6" fmla="*/ 204 w 360"/>
              <a:gd name="T7" fmla="*/ 552 h 758"/>
              <a:gd name="T8" fmla="*/ 144 w 360"/>
              <a:gd name="T9" fmla="*/ 480 h 758"/>
              <a:gd name="T10" fmla="*/ 108 w 360"/>
              <a:gd name="T11" fmla="*/ 360 h 758"/>
              <a:gd name="T12" fmla="*/ 204 w 360"/>
              <a:gd name="T13" fmla="*/ 144 h 758"/>
              <a:gd name="T14" fmla="*/ 276 w 360"/>
              <a:gd name="T15" fmla="*/ 60 h 758"/>
              <a:gd name="T16" fmla="*/ 300 w 360"/>
              <a:gd name="T17" fmla="*/ 0 h 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0" h="758">
                <a:moveTo>
                  <a:pt x="0" y="720"/>
                </a:moveTo>
                <a:cubicBezTo>
                  <a:pt x="115" y="758"/>
                  <a:pt x="257" y="753"/>
                  <a:pt x="360" y="684"/>
                </a:cubicBezTo>
                <a:cubicBezTo>
                  <a:pt x="339" y="622"/>
                  <a:pt x="323" y="651"/>
                  <a:pt x="276" y="612"/>
                </a:cubicBezTo>
                <a:cubicBezTo>
                  <a:pt x="184" y="535"/>
                  <a:pt x="293" y="612"/>
                  <a:pt x="204" y="552"/>
                </a:cubicBezTo>
                <a:cubicBezTo>
                  <a:pt x="187" y="526"/>
                  <a:pt x="159" y="507"/>
                  <a:pt x="144" y="480"/>
                </a:cubicBezTo>
                <a:cubicBezTo>
                  <a:pt x="131" y="456"/>
                  <a:pt x="116" y="391"/>
                  <a:pt x="108" y="360"/>
                </a:cubicBezTo>
                <a:cubicBezTo>
                  <a:pt x="138" y="270"/>
                  <a:pt x="163" y="226"/>
                  <a:pt x="204" y="144"/>
                </a:cubicBezTo>
                <a:cubicBezTo>
                  <a:pt x="229" y="93"/>
                  <a:pt x="215" y="80"/>
                  <a:pt x="276" y="60"/>
                </a:cubicBezTo>
                <a:cubicBezTo>
                  <a:pt x="304" y="17"/>
                  <a:pt x="300" y="38"/>
                  <a:pt x="300" y="0"/>
                </a:cubicBezTo>
              </a:path>
            </a:pathLst>
          </a:custGeom>
          <a:noFill/>
          <a:ln w="762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4768" name="Freeform 16">
            <a:extLst>
              <a:ext uri="{FF2B5EF4-FFF2-40B4-BE49-F238E27FC236}">
                <a16:creationId xmlns:a16="http://schemas.microsoft.com/office/drawing/2014/main" id="{8D0734DD-FB2D-4FB4-A31A-AD4575DF4103}"/>
              </a:ext>
            </a:extLst>
          </p:cNvPr>
          <p:cNvSpPr>
            <a:spLocks/>
          </p:cNvSpPr>
          <p:nvPr/>
        </p:nvSpPr>
        <p:spPr bwMode="auto">
          <a:xfrm>
            <a:off x="4229100" y="3086100"/>
            <a:ext cx="171450" cy="895350"/>
          </a:xfrm>
          <a:custGeom>
            <a:avLst/>
            <a:gdLst>
              <a:gd name="T0" fmla="*/ 0 w 108"/>
              <a:gd name="T1" fmla="*/ 0 h 564"/>
              <a:gd name="T2" fmla="*/ 108 w 108"/>
              <a:gd name="T3" fmla="*/ 492 h 564"/>
              <a:gd name="T4" fmla="*/ 84 w 108"/>
              <a:gd name="T5" fmla="*/ 564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8" h="564">
                <a:moveTo>
                  <a:pt x="0" y="0"/>
                </a:moveTo>
                <a:cubicBezTo>
                  <a:pt x="41" y="162"/>
                  <a:pt x="81" y="327"/>
                  <a:pt x="108" y="492"/>
                </a:cubicBezTo>
                <a:cubicBezTo>
                  <a:pt x="94" y="549"/>
                  <a:pt x="103" y="525"/>
                  <a:pt x="84" y="564"/>
                </a:cubicBezTo>
              </a:path>
            </a:pathLst>
          </a:custGeom>
          <a:noFill/>
          <a:ln w="762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4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4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4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4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4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4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6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77EDA1EB-FCD2-4146-B431-F474B60A1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090250"/>
            <a:ext cx="438936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48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</a:t>
            </a:r>
          </a:p>
          <a:p>
            <a:r>
              <a:rPr lang="es-MX" altLang="es-MX" sz="48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muerte de la virgen</a:t>
            </a:r>
            <a:endParaRPr lang="es-MX" altLang="es-MX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E960DCF7-86D0-403A-B77C-044ADD00D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-27008"/>
            <a:ext cx="5325467" cy="6923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id="{52B8D6A8-42DD-46B0-8B6C-2CBEE1077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1980369"/>
            <a:ext cx="442751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48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</a:t>
            </a:r>
          </a:p>
          <a:p>
            <a:r>
              <a:rPr lang="es-MX" altLang="es-MX" sz="4800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muerte de la virgen</a:t>
            </a:r>
            <a:endParaRPr lang="es-MX" altLang="es-MX" dirty="0"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52EBB12A-A4BB-4F32-B24A-19E09FF2C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76200"/>
            <a:ext cx="5334000" cy="693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5780" name="Freeform 4">
            <a:extLst>
              <a:ext uri="{FF2B5EF4-FFF2-40B4-BE49-F238E27FC236}">
                <a16:creationId xmlns:a16="http://schemas.microsoft.com/office/drawing/2014/main" id="{1198FA41-D7E6-4FFE-8957-2D8C0F788520}"/>
              </a:ext>
            </a:extLst>
          </p:cNvPr>
          <p:cNvSpPr>
            <a:spLocks/>
          </p:cNvSpPr>
          <p:nvPr/>
        </p:nvSpPr>
        <p:spPr bwMode="auto">
          <a:xfrm>
            <a:off x="2609850" y="19050"/>
            <a:ext cx="3695700" cy="1943100"/>
          </a:xfrm>
          <a:custGeom>
            <a:avLst/>
            <a:gdLst>
              <a:gd name="T0" fmla="*/ 0 w 2328"/>
              <a:gd name="T1" fmla="*/ 0 h 1224"/>
              <a:gd name="T2" fmla="*/ 36 w 2328"/>
              <a:gd name="T3" fmla="*/ 108 h 1224"/>
              <a:gd name="T4" fmla="*/ 192 w 2328"/>
              <a:gd name="T5" fmla="*/ 300 h 1224"/>
              <a:gd name="T6" fmla="*/ 252 w 2328"/>
              <a:gd name="T7" fmla="*/ 372 h 1224"/>
              <a:gd name="T8" fmla="*/ 372 w 2328"/>
              <a:gd name="T9" fmla="*/ 504 h 1224"/>
              <a:gd name="T10" fmla="*/ 480 w 2328"/>
              <a:gd name="T11" fmla="*/ 624 h 1224"/>
              <a:gd name="T12" fmla="*/ 600 w 2328"/>
              <a:gd name="T13" fmla="*/ 780 h 1224"/>
              <a:gd name="T14" fmla="*/ 672 w 2328"/>
              <a:gd name="T15" fmla="*/ 840 h 1224"/>
              <a:gd name="T16" fmla="*/ 696 w 2328"/>
              <a:gd name="T17" fmla="*/ 876 h 1224"/>
              <a:gd name="T18" fmla="*/ 732 w 2328"/>
              <a:gd name="T19" fmla="*/ 924 h 1224"/>
              <a:gd name="T20" fmla="*/ 888 w 2328"/>
              <a:gd name="T21" fmla="*/ 1104 h 1224"/>
              <a:gd name="T22" fmla="*/ 1032 w 2328"/>
              <a:gd name="T23" fmla="*/ 1200 h 1224"/>
              <a:gd name="T24" fmla="*/ 1128 w 2328"/>
              <a:gd name="T25" fmla="*/ 1224 h 1224"/>
              <a:gd name="T26" fmla="*/ 1248 w 2328"/>
              <a:gd name="T27" fmla="*/ 1212 h 1224"/>
              <a:gd name="T28" fmla="*/ 1368 w 2328"/>
              <a:gd name="T29" fmla="*/ 1188 h 1224"/>
              <a:gd name="T30" fmla="*/ 1632 w 2328"/>
              <a:gd name="T31" fmla="*/ 1068 h 1224"/>
              <a:gd name="T32" fmla="*/ 1812 w 2328"/>
              <a:gd name="T33" fmla="*/ 984 h 1224"/>
              <a:gd name="T34" fmla="*/ 2196 w 2328"/>
              <a:gd name="T35" fmla="*/ 936 h 1224"/>
              <a:gd name="T36" fmla="*/ 2328 w 2328"/>
              <a:gd name="T37" fmla="*/ 912 h 1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28" h="1224">
                <a:moveTo>
                  <a:pt x="0" y="0"/>
                </a:moveTo>
                <a:cubicBezTo>
                  <a:pt x="12" y="36"/>
                  <a:pt x="15" y="76"/>
                  <a:pt x="36" y="108"/>
                </a:cubicBezTo>
                <a:cubicBezTo>
                  <a:pt x="82" y="176"/>
                  <a:pt x="144" y="233"/>
                  <a:pt x="192" y="300"/>
                </a:cubicBezTo>
                <a:cubicBezTo>
                  <a:pt x="247" y="378"/>
                  <a:pt x="181" y="325"/>
                  <a:pt x="252" y="372"/>
                </a:cubicBezTo>
                <a:cubicBezTo>
                  <a:pt x="284" y="421"/>
                  <a:pt x="324" y="472"/>
                  <a:pt x="372" y="504"/>
                </a:cubicBezTo>
                <a:cubicBezTo>
                  <a:pt x="418" y="573"/>
                  <a:pt x="386" y="530"/>
                  <a:pt x="480" y="624"/>
                </a:cubicBezTo>
                <a:cubicBezTo>
                  <a:pt x="524" y="668"/>
                  <a:pt x="555" y="735"/>
                  <a:pt x="600" y="780"/>
                </a:cubicBezTo>
                <a:cubicBezTo>
                  <a:pt x="694" y="874"/>
                  <a:pt x="574" y="722"/>
                  <a:pt x="672" y="840"/>
                </a:cubicBezTo>
                <a:cubicBezTo>
                  <a:pt x="681" y="851"/>
                  <a:pt x="688" y="864"/>
                  <a:pt x="696" y="876"/>
                </a:cubicBezTo>
                <a:cubicBezTo>
                  <a:pt x="708" y="892"/>
                  <a:pt x="719" y="909"/>
                  <a:pt x="732" y="924"/>
                </a:cubicBezTo>
                <a:cubicBezTo>
                  <a:pt x="784" y="984"/>
                  <a:pt x="837" y="1043"/>
                  <a:pt x="888" y="1104"/>
                </a:cubicBezTo>
                <a:cubicBezTo>
                  <a:pt x="926" y="1149"/>
                  <a:pt x="975" y="1185"/>
                  <a:pt x="1032" y="1200"/>
                </a:cubicBezTo>
                <a:cubicBezTo>
                  <a:pt x="1064" y="1209"/>
                  <a:pt x="1128" y="1224"/>
                  <a:pt x="1128" y="1224"/>
                </a:cubicBezTo>
                <a:cubicBezTo>
                  <a:pt x="1168" y="1220"/>
                  <a:pt x="1208" y="1218"/>
                  <a:pt x="1248" y="1212"/>
                </a:cubicBezTo>
                <a:cubicBezTo>
                  <a:pt x="1288" y="1206"/>
                  <a:pt x="1368" y="1188"/>
                  <a:pt x="1368" y="1188"/>
                </a:cubicBezTo>
                <a:cubicBezTo>
                  <a:pt x="1455" y="1145"/>
                  <a:pt x="1546" y="1111"/>
                  <a:pt x="1632" y="1068"/>
                </a:cubicBezTo>
                <a:cubicBezTo>
                  <a:pt x="1690" y="1039"/>
                  <a:pt x="1748" y="1003"/>
                  <a:pt x="1812" y="984"/>
                </a:cubicBezTo>
                <a:cubicBezTo>
                  <a:pt x="1932" y="948"/>
                  <a:pt x="2072" y="953"/>
                  <a:pt x="2196" y="936"/>
                </a:cubicBezTo>
                <a:cubicBezTo>
                  <a:pt x="2235" y="931"/>
                  <a:pt x="2288" y="912"/>
                  <a:pt x="2328" y="912"/>
                </a:cubicBezTo>
              </a:path>
            </a:pathLst>
          </a:custGeom>
          <a:noFill/>
          <a:ln w="5715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5781" name="Freeform 5">
            <a:extLst>
              <a:ext uri="{FF2B5EF4-FFF2-40B4-BE49-F238E27FC236}">
                <a16:creationId xmlns:a16="http://schemas.microsoft.com/office/drawing/2014/main" id="{68CF536F-72AC-407E-B68B-E11EFF3AFF6A}"/>
              </a:ext>
            </a:extLst>
          </p:cNvPr>
          <p:cNvSpPr>
            <a:spLocks/>
          </p:cNvSpPr>
          <p:nvPr/>
        </p:nvSpPr>
        <p:spPr bwMode="auto">
          <a:xfrm>
            <a:off x="2921000" y="215900"/>
            <a:ext cx="2489200" cy="1441450"/>
          </a:xfrm>
          <a:custGeom>
            <a:avLst/>
            <a:gdLst>
              <a:gd name="T0" fmla="*/ 20 w 1568"/>
              <a:gd name="T1" fmla="*/ 20 h 908"/>
              <a:gd name="T2" fmla="*/ 80 w 1568"/>
              <a:gd name="T3" fmla="*/ 80 h 908"/>
              <a:gd name="T4" fmla="*/ 140 w 1568"/>
              <a:gd name="T5" fmla="*/ 140 h 908"/>
              <a:gd name="T6" fmla="*/ 200 w 1568"/>
              <a:gd name="T7" fmla="*/ 200 h 908"/>
              <a:gd name="T8" fmla="*/ 380 w 1568"/>
              <a:gd name="T9" fmla="*/ 356 h 908"/>
              <a:gd name="T10" fmla="*/ 440 w 1568"/>
              <a:gd name="T11" fmla="*/ 404 h 908"/>
              <a:gd name="T12" fmla="*/ 512 w 1568"/>
              <a:gd name="T13" fmla="*/ 476 h 908"/>
              <a:gd name="T14" fmla="*/ 620 w 1568"/>
              <a:gd name="T15" fmla="*/ 560 h 908"/>
              <a:gd name="T16" fmla="*/ 728 w 1568"/>
              <a:gd name="T17" fmla="*/ 644 h 908"/>
              <a:gd name="T18" fmla="*/ 932 w 1568"/>
              <a:gd name="T19" fmla="*/ 776 h 908"/>
              <a:gd name="T20" fmla="*/ 968 w 1568"/>
              <a:gd name="T21" fmla="*/ 812 h 908"/>
              <a:gd name="T22" fmla="*/ 1232 w 1568"/>
              <a:gd name="T23" fmla="*/ 872 h 908"/>
              <a:gd name="T24" fmla="*/ 1568 w 1568"/>
              <a:gd name="T25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68" h="908">
                <a:moveTo>
                  <a:pt x="20" y="20"/>
                </a:moveTo>
                <a:cubicBezTo>
                  <a:pt x="84" y="116"/>
                  <a:pt x="0" y="0"/>
                  <a:pt x="80" y="80"/>
                </a:cubicBezTo>
                <a:cubicBezTo>
                  <a:pt x="160" y="160"/>
                  <a:pt x="44" y="76"/>
                  <a:pt x="140" y="140"/>
                </a:cubicBezTo>
                <a:cubicBezTo>
                  <a:pt x="189" y="214"/>
                  <a:pt x="135" y="142"/>
                  <a:pt x="200" y="200"/>
                </a:cubicBezTo>
                <a:cubicBezTo>
                  <a:pt x="261" y="254"/>
                  <a:pt x="312" y="311"/>
                  <a:pt x="380" y="356"/>
                </a:cubicBezTo>
                <a:cubicBezTo>
                  <a:pt x="446" y="455"/>
                  <a:pt x="360" y="342"/>
                  <a:pt x="440" y="404"/>
                </a:cubicBezTo>
                <a:cubicBezTo>
                  <a:pt x="467" y="425"/>
                  <a:pt x="484" y="457"/>
                  <a:pt x="512" y="476"/>
                </a:cubicBezTo>
                <a:cubicBezTo>
                  <a:pt x="551" y="502"/>
                  <a:pt x="582" y="533"/>
                  <a:pt x="620" y="560"/>
                </a:cubicBezTo>
                <a:cubicBezTo>
                  <a:pt x="663" y="591"/>
                  <a:pt x="679" y="628"/>
                  <a:pt x="728" y="644"/>
                </a:cubicBezTo>
                <a:cubicBezTo>
                  <a:pt x="789" y="705"/>
                  <a:pt x="864" y="727"/>
                  <a:pt x="932" y="776"/>
                </a:cubicBezTo>
                <a:cubicBezTo>
                  <a:pt x="946" y="786"/>
                  <a:pt x="953" y="804"/>
                  <a:pt x="968" y="812"/>
                </a:cubicBezTo>
                <a:cubicBezTo>
                  <a:pt x="1025" y="844"/>
                  <a:pt x="1170" y="863"/>
                  <a:pt x="1232" y="872"/>
                </a:cubicBezTo>
                <a:cubicBezTo>
                  <a:pt x="1353" y="889"/>
                  <a:pt x="1442" y="908"/>
                  <a:pt x="1568" y="908"/>
                </a:cubicBezTo>
              </a:path>
            </a:pathLst>
          </a:custGeom>
          <a:noFill/>
          <a:ln w="381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5782" name="Freeform 6">
            <a:extLst>
              <a:ext uri="{FF2B5EF4-FFF2-40B4-BE49-F238E27FC236}">
                <a16:creationId xmlns:a16="http://schemas.microsoft.com/office/drawing/2014/main" id="{261E798F-9BD1-4B6B-845F-94D2E4E1D21F}"/>
              </a:ext>
            </a:extLst>
          </p:cNvPr>
          <p:cNvSpPr>
            <a:spLocks/>
          </p:cNvSpPr>
          <p:nvPr/>
        </p:nvSpPr>
        <p:spPr bwMode="auto">
          <a:xfrm>
            <a:off x="3276600" y="552450"/>
            <a:ext cx="2190750" cy="800100"/>
          </a:xfrm>
          <a:custGeom>
            <a:avLst/>
            <a:gdLst>
              <a:gd name="T0" fmla="*/ 0 w 1380"/>
              <a:gd name="T1" fmla="*/ 0 h 504"/>
              <a:gd name="T2" fmla="*/ 36 w 1380"/>
              <a:gd name="T3" fmla="*/ 24 h 504"/>
              <a:gd name="T4" fmla="*/ 84 w 1380"/>
              <a:gd name="T5" fmla="*/ 96 h 504"/>
              <a:gd name="T6" fmla="*/ 264 w 1380"/>
              <a:gd name="T7" fmla="*/ 204 h 504"/>
              <a:gd name="T8" fmla="*/ 552 w 1380"/>
              <a:gd name="T9" fmla="*/ 360 h 504"/>
              <a:gd name="T10" fmla="*/ 588 w 1380"/>
              <a:gd name="T11" fmla="*/ 384 h 504"/>
              <a:gd name="T12" fmla="*/ 768 w 1380"/>
              <a:gd name="T13" fmla="*/ 444 h 504"/>
              <a:gd name="T14" fmla="*/ 1068 w 1380"/>
              <a:gd name="T15" fmla="*/ 480 h 504"/>
              <a:gd name="T16" fmla="*/ 1260 w 1380"/>
              <a:gd name="T17" fmla="*/ 504 h 504"/>
              <a:gd name="T18" fmla="*/ 1380 w 1380"/>
              <a:gd name="T19" fmla="*/ 48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80" h="504">
                <a:moveTo>
                  <a:pt x="0" y="0"/>
                </a:moveTo>
                <a:cubicBezTo>
                  <a:pt x="12" y="8"/>
                  <a:pt x="27" y="13"/>
                  <a:pt x="36" y="24"/>
                </a:cubicBezTo>
                <a:cubicBezTo>
                  <a:pt x="55" y="46"/>
                  <a:pt x="60" y="80"/>
                  <a:pt x="84" y="96"/>
                </a:cubicBezTo>
                <a:cubicBezTo>
                  <a:pt x="144" y="136"/>
                  <a:pt x="203" y="170"/>
                  <a:pt x="264" y="204"/>
                </a:cubicBezTo>
                <a:cubicBezTo>
                  <a:pt x="363" y="259"/>
                  <a:pt x="443" y="324"/>
                  <a:pt x="552" y="360"/>
                </a:cubicBezTo>
                <a:cubicBezTo>
                  <a:pt x="566" y="365"/>
                  <a:pt x="575" y="378"/>
                  <a:pt x="588" y="384"/>
                </a:cubicBezTo>
                <a:cubicBezTo>
                  <a:pt x="645" y="412"/>
                  <a:pt x="705" y="433"/>
                  <a:pt x="768" y="444"/>
                </a:cubicBezTo>
                <a:cubicBezTo>
                  <a:pt x="904" y="469"/>
                  <a:pt x="852" y="453"/>
                  <a:pt x="1068" y="480"/>
                </a:cubicBezTo>
                <a:cubicBezTo>
                  <a:pt x="1132" y="488"/>
                  <a:pt x="1260" y="504"/>
                  <a:pt x="1260" y="504"/>
                </a:cubicBezTo>
                <a:cubicBezTo>
                  <a:pt x="1300" y="491"/>
                  <a:pt x="1338" y="480"/>
                  <a:pt x="1380" y="480"/>
                </a:cubicBezTo>
              </a:path>
            </a:pathLst>
          </a:custGeom>
          <a:noFill/>
          <a:ln w="3810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5783" name="Freeform 7">
            <a:extLst>
              <a:ext uri="{FF2B5EF4-FFF2-40B4-BE49-F238E27FC236}">
                <a16:creationId xmlns:a16="http://schemas.microsoft.com/office/drawing/2014/main" id="{1BB1728D-4516-4D02-835F-58044345527C}"/>
              </a:ext>
            </a:extLst>
          </p:cNvPr>
          <p:cNvSpPr>
            <a:spLocks/>
          </p:cNvSpPr>
          <p:nvPr/>
        </p:nvSpPr>
        <p:spPr bwMode="auto">
          <a:xfrm>
            <a:off x="2114550" y="76200"/>
            <a:ext cx="209550" cy="2381250"/>
          </a:xfrm>
          <a:custGeom>
            <a:avLst/>
            <a:gdLst>
              <a:gd name="T0" fmla="*/ 96 w 132"/>
              <a:gd name="T1" fmla="*/ 0 h 1500"/>
              <a:gd name="T2" fmla="*/ 36 w 132"/>
              <a:gd name="T3" fmla="*/ 108 h 1500"/>
              <a:gd name="T4" fmla="*/ 12 w 132"/>
              <a:gd name="T5" fmla="*/ 180 h 1500"/>
              <a:gd name="T6" fmla="*/ 0 w 132"/>
              <a:gd name="T7" fmla="*/ 216 h 1500"/>
              <a:gd name="T8" fmla="*/ 12 w 132"/>
              <a:gd name="T9" fmla="*/ 372 h 1500"/>
              <a:gd name="T10" fmla="*/ 48 w 132"/>
              <a:gd name="T11" fmla="*/ 444 h 1500"/>
              <a:gd name="T12" fmla="*/ 84 w 132"/>
              <a:gd name="T13" fmla="*/ 552 h 1500"/>
              <a:gd name="T14" fmla="*/ 132 w 132"/>
              <a:gd name="T15" fmla="*/ 840 h 1500"/>
              <a:gd name="T16" fmla="*/ 72 w 132"/>
              <a:gd name="T17" fmla="*/ 1128 h 1500"/>
              <a:gd name="T18" fmla="*/ 96 w 132"/>
              <a:gd name="T19" fmla="*/ 1344 h 1500"/>
              <a:gd name="T20" fmla="*/ 120 w 132"/>
              <a:gd name="T21" fmla="*/ 1500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1500">
                <a:moveTo>
                  <a:pt x="96" y="0"/>
                </a:moveTo>
                <a:cubicBezTo>
                  <a:pt x="74" y="33"/>
                  <a:pt x="52" y="72"/>
                  <a:pt x="36" y="108"/>
                </a:cubicBezTo>
                <a:cubicBezTo>
                  <a:pt x="26" y="131"/>
                  <a:pt x="20" y="156"/>
                  <a:pt x="12" y="180"/>
                </a:cubicBezTo>
                <a:cubicBezTo>
                  <a:pt x="8" y="192"/>
                  <a:pt x="0" y="216"/>
                  <a:pt x="0" y="216"/>
                </a:cubicBezTo>
                <a:cubicBezTo>
                  <a:pt x="4" y="268"/>
                  <a:pt x="6" y="320"/>
                  <a:pt x="12" y="372"/>
                </a:cubicBezTo>
                <a:cubicBezTo>
                  <a:pt x="18" y="418"/>
                  <a:pt x="29" y="402"/>
                  <a:pt x="48" y="444"/>
                </a:cubicBezTo>
                <a:cubicBezTo>
                  <a:pt x="63" y="479"/>
                  <a:pt x="75" y="515"/>
                  <a:pt x="84" y="552"/>
                </a:cubicBezTo>
                <a:cubicBezTo>
                  <a:pt x="108" y="647"/>
                  <a:pt x="120" y="743"/>
                  <a:pt x="132" y="840"/>
                </a:cubicBezTo>
                <a:cubicBezTo>
                  <a:pt x="101" y="933"/>
                  <a:pt x="103" y="1034"/>
                  <a:pt x="72" y="1128"/>
                </a:cubicBezTo>
                <a:cubicBezTo>
                  <a:pt x="81" y="1200"/>
                  <a:pt x="85" y="1272"/>
                  <a:pt x="96" y="1344"/>
                </a:cubicBezTo>
                <a:cubicBezTo>
                  <a:pt x="104" y="1399"/>
                  <a:pt x="120" y="1443"/>
                  <a:pt x="120" y="1500"/>
                </a:cubicBezTo>
              </a:path>
            </a:pathLst>
          </a:custGeom>
          <a:noFill/>
          <a:ln w="5715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5784" name="Freeform 8">
            <a:extLst>
              <a:ext uri="{FF2B5EF4-FFF2-40B4-BE49-F238E27FC236}">
                <a16:creationId xmlns:a16="http://schemas.microsoft.com/office/drawing/2014/main" id="{DA68EC94-761D-4EA4-8254-5CBE41C0A0EA}"/>
              </a:ext>
            </a:extLst>
          </p:cNvPr>
          <p:cNvSpPr>
            <a:spLocks/>
          </p:cNvSpPr>
          <p:nvPr/>
        </p:nvSpPr>
        <p:spPr bwMode="auto">
          <a:xfrm>
            <a:off x="3371850" y="-114300"/>
            <a:ext cx="2552700" cy="457200"/>
          </a:xfrm>
          <a:custGeom>
            <a:avLst/>
            <a:gdLst>
              <a:gd name="T0" fmla="*/ 1608 w 1608"/>
              <a:gd name="T1" fmla="*/ 288 h 288"/>
              <a:gd name="T2" fmla="*/ 1032 w 1608"/>
              <a:gd name="T3" fmla="*/ 228 h 288"/>
              <a:gd name="T4" fmla="*/ 648 w 1608"/>
              <a:gd name="T5" fmla="*/ 168 h 288"/>
              <a:gd name="T6" fmla="*/ 360 w 1608"/>
              <a:gd name="T7" fmla="*/ 96 h 288"/>
              <a:gd name="T8" fmla="*/ 108 w 1608"/>
              <a:gd name="T9" fmla="*/ 36 h 288"/>
              <a:gd name="T10" fmla="*/ 36 w 1608"/>
              <a:gd name="T11" fmla="*/ 12 h 288"/>
              <a:gd name="T12" fmla="*/ 0 w 1608"/>
              <a:gd name="T1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08" h="288">
                <a:moveTo>
                  <a:pt x="1608" y="288"/>
                </a:moveTo>
                <a:cubicBezTo>
                  <a:pt x="1418" y="250"/>
                  <a:pt x="1225" y="238"/>
                  <a:pt x="1032" y="228"/>
                </a:cubicBezTo>
                <a:cubicBezTo>
                  <a:pt x="904" y="214"/>
                  <a:pt x="774" y="196"/>
                  <a:pt x="648" y="168"/>
                </a:cubicBezTo>
                <a:cubicBezTo>
                  <a:pt x="552" y="147"/>
                  <a:pt x="457" y="115"/>
                  <a:pt x="360" y="96"/>
                </a:cubicBezTo>
                <a:cubicBezTo>
                  <a:pt x="274" y="79"/>
                  <a:pt x="191" y="64"/>
                  <a:pt x="108" y="36"/>
                </a:cubicBezTo>
                <a:cubicBezTo>
                  <a:pt x="84" y="28"/>
                  <a:pt x="60" y="20"/>
                  <a:pt x="36" y="12"/>
                </a:cubicBezTo>
                <a:cubicBezTo>
                  <a:pt x="24" y="8"/>
                  <a:pt x="0" y="0"/>
                  <a:pt x="0" y="0"/>
                </a:cubicBezTo>
              </a:path>
            </a:pathLst>
          </a:custGeom>
          <a:noFill/>
          <a:ln w="9525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5785" name="Freeform 9">
            <a:extLst>
              <a:ext uri="{FF2B5EF4-FFF2-40B4-BE49-F238E27FC236}">
                <a16:creationId xmlns:a16="http://schemas.microsoft.com/office/drawing/2014/main" id="{D184FFBB-86AF-4AAF-9A25-7D0A18CDEFB8}"/>
              </a:ext>
            </a:extLst>
          </p:cNvPr>
          <p:cNvSpPr>
            <a:spLocks/>
          </p:cNvSpPr>
          <p:nvPr/>
        </p:nvSpPr>
        <p:spPr bwMode="auto">
          <a:xfrm>
            <a:off x="1900238" y="-285750"/>
            <a:ext cx="252412" cy="2571750"/>
          </a:xfrm>
          <a:custGeom>
            <a:avLst/>
            <a:gdLst>
              <a:gd name="T0" fmla="*/ 159 w 159"/>
              <a:gd name="T1" fmla="*/ 1488 h 1620"/>
              <a:gd name="T2" fmla="*/ 51 w 159"/>
              <a:gd name="T3" fmla="*/ 1620 h 1620"/>
              <a:gd name="T4" fmla="*/ 15 w 159"/>
              <a:gd name="T5" fmla="*/ 1296 h 1620"/>
              <a:gd name="T6" fmla="*/ 15 w 159"/>
              <a:gd name="T7" fmla="*/ 1128 h 1620"/>
              <a:gd name="T8" fmla="*/ 39 w 159"/>
              <a:gd name="T9" fmla="*/ 396 h 1620"/>
              <a:gd name="T10" fmla="*/ 75 w 159"/>
              <a:gd name="T11" fmla="*/ 96 h 1620"/>
              <a:gd name="T12" fmla="*/ 99 w 159"/>
              <a:gd name="T13" fmla="*/ 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" h="1620">
                <a:moveTo>
                  <a:pt x="159" y="1488"/>
                </a:moveTo>
                <a:cubicBezTo>
                  <a:pt x="110" y="1537"/>
                  <a:pt x="111" y="1580"/>
                  <a:pt x="51" y="1620"/>
                </a:cubicBezTo>
                <a:cubicBezTo>
                  <a:pt x="0" y="1468"/>
                  <a:pt x="28" y="1573"/>
                  <a:pt x="15" y="1296"/>
                </a:cubicBezTo>
                <a:cubicBezTo>
                  <a:pt x="42" y="1187"/>
                  <a:pt x="15" y="1319"/>
                  <a:pt x="15" y="1128"/>
                </a:cubicBezTo>
                <a:cubicBezTo>
                  <a:pt x="15" y="1026"/>
                  <a:pt x="29" y="554"/>
                  <a:pt x="39" y="396"/>
                </a:cubicBezTo>
                <a:cubicBezTo>
                  <a:pt x="45" y="297"/>
                  <a:pt x="54" y="193"/>
                  <a:pt x="75" y="96"/>
                </a:cubicBezTo>
                <a:cubicBezTo>
                  <a:pt x="82" y="64"/>
                  <a:pt x="99" y="0"/>
                  <a:pt x="99" y="0"/>
                </a:cubicBezTo>
              </a:path>
            </a:pathLst>
          </a:custGeom>
          <a:noFill/>
          <a:ln w="5715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5786" name="Freeform 10">
            <a:extLst>
              <a:ext uri="{FF2B5EF4-FFF2-40B4-BE49-F238E27FC236}">
                <a16:creationId xmlns:a16="http://schemas.microsoft.com/office/drawing/2014/main" id="{F6ECF3FF-DAC6-40CB-BAF8-B04DC70DB7D0}"/>
              </a:ext>
            </a:extLst>
          </p:cNvPr>
          <p:cNvSpPr>
            <a:spLocks/>
          </p:cNvSpPr>
          <p:nvPr/>
        </p:nvSpPr>
        <p:spPr bwMode="auto">
          <a:xfrm>
            <a:off x="2381250" y="114300"/>
            <a:ext cx="819150" cy="1028700"/>
          </a:xfrm>
          <a:custGeom>
            <a:avLst/>
            <a:gdLst>
              <a:gd name="T0" fmla="*/ 0 w 516"/>
              <a:gd name="T1" fmla="*/ 0 h 648"/>
              <a:gd name="T2" fmla="*/ 96 w 516"/>
              <a:gd name="T3" fmla="*/ 192 h 648"/>
              <a:gd name="T4" fmla="*/ 240 w 516"/>
              <a:gd name="T5" fmla="*/ 384 h 648"/>
              <a:gd name="T6" fmla="*/ 384 w 516"/>
              <a:gd name="T7" fmla="*/ 564 h 648"/>
              <a:gd name="T8" fmla="*/ 492 w 516"/>
              <a:gd name="T9" fmla="*/ 612 h 648"/>
              <a:gd name="T10" fmla="*/ 516 w 516"/>
              <a:gd name="T11" fmla="*/ 648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6" h="648">
                <a:moveTo>
                  <a:pt x="0" y="0"/>
                </a:moveTo>
                <a:cubicBezTo>
                  <a:pt x="19" y="56"/>
                  <a:pt x="63" y="143"/>
                  <a:pt x="96" y="192"/>
                </a:cubicBezTo>
                <a:cubicBezTo>
                  <a:pt x="119" y="285"/>
                  <a:pt x="189" y="307"/>
                  <a:pt x="240" y="384"/>
                </a:cubicBezTo>
                <a:cubicBezTo>
                  <a:pt x="269" y="428"/>
                  <a:pt x="341" y="536"/>
                  <a:pt x="384" y="564"/>
                </a:cubicBezTo>
                <a:cubicBezTo>
                  <a:pt x="404" y="578"/>
                  <a:pt x="467" y="604"/>
                  <a:pt x="492" y="612"/>
                </a:cubicBezTo>
                <a:cubicBezTo>
                  <a:pt x="500" y="624"/>
                  <a:pt x="516" y="648"/>
                  <a:pt x="516" y="648"/>
                </a:cubicBezTo>
              </a:path>
            </a:pathLst>
          </a:custGeom>
          <a:noFill/>
          <a:ln w="5715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5787" name="Freeform 11">
            <a:extLst>
              <a:ext uri="{FF2B5EF4-FFF2-40B4-BE49-F238E27FC236}">
                <a16:creationId xmlns:a16="http://schemas.microsoft.com/office/drawing/2014/main" id="{1638224A-A628-49C6-95DF-70206D0AC138}"/>
              </a:ext>
            </a:extLst>
          </p:cNvPr>
          <p:cNvSpPr>
            <a:spLocks/>
          </p:cNvSpPr>
          <p:nvPr/>
        </p:nvSpPr>
        <p:spPr bwMode="auto">
          <a:xfrm>
            <a:off x="3206750" y="34925"/>
            <a:ext cx="3041650" cy="631825"/>
          </a:xfrm>
          <a:custGeom>
            <a:avLst/>
            <a:gdLst>
              <a:gd name="T0" fmla="*/ 68 w 1916"/>
              <a:gd name="T1" fmla="*/ 26 h 398"/>
              <a:gd name="T2" fmla="*/ 140 w 1916"/>
              <a:gd name="T3" fmla="*/ 62 h 398"/>
              <a:gd name="T4" fmla="*/ 260 w 1916"/>
              <a:gd name="T5" fmla="*/ 98 h 398"/>
              <a:gd name="T6" fmla="*/ 464 w 1916"/>
              <a:gd name="T7" fmla="*/ 158 h 398"/>
              <a:gd name="T8" fmla="*/ 764 w 1916"/>
              <a:gd name="T9" fmla="*/ 230 h 398"/>
              <a:gd name="T10" fmla="*/ 896 w 1916"/>
              <a:gd name="T11" fmla="*/ 266 h 398"/>
              <a:gd name="T12" fmla="*/ 1328 w 1916"/>
              <a:gd name="T13" fmla="*/ 398 h 398"/>
              <a:gd name="T14" fmla="*/ 1700 w 1916"/>
              <a:gd name="T15" fmla="*/ 314 h 398"/>
              <a:gd name="T16" fmla="*/ 1868 w 1916"/>
              <a:gd name="T17" fmla="*/ 326 h 398"/>
              <a:gd name="T18" fmla="*/ 1916 w 1916"/>
              <a:gd name="T19" fmla="*/ 338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6" h="398">
                <a:moveTo>
                  <a:pt x="68" y="26"/>
                </a:moveTo>
                <a:cubicBezTo>
                  <a:pt x="199" y="70"/>
                  <a:pt x="0" y="0"/>
                  <a:pt x="140" y="62"/>
                </a:cubicBezTo>
                <a:cubicBezTo>
                  <a:pt x="178" y="79"/>
                  <a:pt x="220" y="88"/>
                  <a:pt x="260" y="98"/>
                </a:cubicBezTo>
                <a:cubicBezTo>
                  <a:pt x="321" y="139"/>
                  <a:pt x="395" y="132"/>
                  <a:pt x="464" y="158"/>
                </a:cubicBezTo>
                <a:cubicBezTo>
                  <a:pt x="566" y="196"/>
                  <a:pt x="655" y="216"/>
                  <a:pt x="764" y="230"/>
                </a:cubicBezTo>
                <a:cubicBezTo>
                  <a:pt x="831" y="252"/>
                  <a:pt x="788" y="239"/>
                  <a:pt x="896" y="266"/>
                </a:cubicBezTo>
                <a:cubicBezTo>
                  <a:pt x="1042" y="303"/>
                  <a:pt x="1180" y="368"/>
                  <a:pt x="1328" y="398"/>
                </a:cubicBezTo>
                <a:cubicBezTo>
                  <a:pt x="1458" y="385"/>
                  <a:pt x="1577" y="355"/>
                  <a:pt x="1700" y="314"/>
                </a:cubicBezTo>
                <a:cubicBezTo>
                  <a:pt x="1756" y="318"/>
                  <a:pt x="1812" y="320"/>
                  <a:pt x="1868" y="326"/>
                </a:cubicBezTo>
                <a:cubicBezTo>
                  <a:pt x="1884" y="328"/>
                  <a:pt x="1916" y="338"/>
                  <a:pt x="1916" y="338"/>
                </a:cubicBezTo>
              </a:path>
            </a:pathLst>
          </a:custGeom>
          <a:noFill/>
          <a:ln w="5715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5788" name="Line 12">
            <a:extLst>
              <a:ext uri="{FF2B5EF4-FFF2-40B4-BE49-F238E27FC236}">
                <a16:creationId xmlns:a16="http://schemas.microsoft.com/office/drawing/2014/main" id="{037ED9E8-2B0D-4F2C-9868-010F53491A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743200"/>
            <a:ext cx="2362200" cy="0"/>
          </a:xfrm>
          <a:prstGeom prst="line">
            <a:avLst/>
          </a:prstGeom>
          <a:noFill/>
          <a:ln w="76200">
            <a:solidFill>
              <a:srgbClr val="FFCC6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5789" name="Text Box 13">
            <a:extLst>
              <a:ext uri="{FF2B5EF4-FFF2-40B4-BE49-F238E27FC236}">
                <a16:creationId xmlns:a16="http://schemas.microsoft.com/office/drawing/2014/main" id="{43E6A065-A597-4111-AE41-B53527A34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479675"/>
            <a:ext cx="25013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Oscuro casi total</a:t>
            </a:r>
          </a:p>
        </p:txBody>
      </p:sp>
      <p:sp>
        <p:nvSpPr>
          <p:cNvPr id="75790" name="Line 14">
            <a:extLst>
              <a:ext uri="{FF2B5EF4-FFF2-40B4-BE49-F238E27FC236}">
                <a16:creationId xmlns:a16="http://schemas.microsoft.com/office/drawing/2014/main" id="{53A55A14-6D38-4FE4-8E1A-C8A72AFB44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4876800"/>
            <a:ext cx="1752600" cy="0"/>
          </a:xfrm>
          <a:prstGeom prst="line">
            <a:avLst/>
          </a:prstGeom>
          <a:noFill/>
          <a:ln w="76200">
            <a:solidFill>
              <a:srgbClr val="FFCC6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5791" name="Text Box 15">
            <a:extLst>
              <a:ext uri="{FF2B5EF4-FFF2-40B4-BE49-F238E27FC236}">
                <a16:creationId xmlns:a16="http://schemas.microsoft.com/office/drawing/2014/main" id="{11E8E733-71F7-4B0C-AAC1-AD43FAD0C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4689475"/>
            <a:ext cx="20653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luz surge </a:t>
            </a:r>
          </a:p>
          <a:p>
            <a:r>
              <a:rPr lang="es-MX" altLang="es-MX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del personaje</a:t>
            </a:r>
          </a:p>
        </p:txBody>
      </p:sp>
      <p:sp>
        <p:nvSpPr>
          <p:cNvPr id="75792" name="Freeform 16">
            <a:extLst>
              <a:ext uri="{FF2B5EF4-FFF2-40B4-BE49-F238E27FC236}">
                <a16:creationId xmlns:a16="http://schemas.microsoft.com/office/drawing/2014/main" id="{AFFA40CB-42F6-4C0A-AAC3-4743EA837AD3}"/>
              </a:ext>
            </a:extLst>
          </p:cNvPr>
          <p:cNvSpPr>
            <a:spLocks/>
          </p:cNvSpPr>
          <p:nvPr/>
        </p:nvSpPr>
        <p:spPr bwMode="auto">
          <a:xfrm>
            <a:off x="4960938" y="4302125"/>
            <a:ext cx="952500" cy="460375"/>
          </a:xfrm>
          <a:custGeom>
            <a:avLst/>
            <a:gdLst>
              <a:gd name="T0" fmla="*/ 600 w 600"/>
              <a:gd name="T1" fmla="*/ 290 h 290"/>
              <a:gd name="T2" fmla="*/ 538 w 600"/>
              <a:gd name="T3" fmla="*/ 269 h 290"/>
              <a:gd name="T4" fmla="*/ 455 w 600"/>
              <a:gd name="T5" fmla="*/ 186 h 290"/>
              <a:gd name="T6" fmla="*/ 145 w 600"/>
              <a:gd name="T7" fmla="*/ 83 h 290"/>
              <a:gd name="T8" fmla="*/ 0 w 600"/>
              <a:gd name="T9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0" h="290">
                <a:moveTo>
                  <a:pt x="600" y="290"/>
                </a:moveTo>
                <a:cubicBezTo>
                  <a:pt x="579" y="283"/>
                  <a:pt x="556" y="282"/>
                  <a:pt x="538" y="269"/>
                </a:cubicBezTo>
                <a:cubicBezTo>
                  <a:pt x="506" y="246"/>
                  <a:pt x="492" y="198"/>
                  <a:pt x="455" y="186"/>
                </a:cubicBezTo>
                <a:cubicBezTo>
                  <a:pt x="352" y="152"/>
                  <a:pt x="248" y="117"/>
                  <a:pt x="145" y="83"/>
                </a:cubicBezTo>
                <a:cubicBezTo>
                  <a:pt x="69" y="58"/>
                  <a:pt x="36" y="70"/>
                  <a:pt x="0" y="0"/>
                </a:cubicBezTo>
              </a:path>
            </a:pathLst>
          </a:custGeom>
          <a:noFill/>
          <a:ln w="57150" cmpd="sng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5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utoUpdateAnimBg="0"/>
      <p:bldP spid="75789" grpId="0" autoUpdateAnimBg="0"/>
      <p:bldP spid="7579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>
            <a:extLst>
              <a:ext uri="{FF2B5EF4-FFF2-40B4-BE49-F238E27FC236}">
                <a16:creationId xmlns:a16="http://schemas.microsoft.com/office/drawing/2014/main" id="{C747DD25-577F-423D-93E6-9AFAB2882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393" y="1340768"/>
            <a:ext cx="228421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</a:t>
            </a:r>
          </a:p>
          <a:p>
            <a:r>
              <a:rPr lang="es-MX" altLang="es-MX" sz="32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Cabeza de </a:t>
            </a:r>
          </a:p>
          <a:p>
            <a:r>
              <a:rPr lang="es-MX" altLang="es-MX" sz="32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Medusa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535B1-18EC-4585-A2B3-F7EA4CA3B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442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8731D268-1AE6-454A-BBDF-A94DFB8E5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412776"/>
            <a:ext cx="626469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4000" dirty="0">
                <a:ln>
                  <a:solidFill>
                    <a:sysClr val="windowText" lastClr="000000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San Mateo escribiendo </a:t>
            </a:r>
          </a:p>
          <a:p>
            <a:r>
              <a:rPr lang="es-MX" altLang="es-MX" sz="4000" dirty="0">
                <a:ln>
                  <a:solidFill>
                    <a:sysClr val="windowText" lastClr="000000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evangelio</a:t>
            </a:r>
          </a:p>
          <a:p>
            <a:r>
              <a:rPr lang="es-MX" altLang="es-MX" sz="3200" dirty="0">
                <a:ln>
                  <a:solidFill>
                    <a:sysClr val="windowText" lastClr="000000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F76AE92-53FE-4407-BAFE-71E835DA7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A7F0711-05D8-4C18-B348-7BC8BCE17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4073525" cy="68580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6DD85D59-E66C-4148-B11C-7A4CB6975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484784"/>
            <a:ext cx="296747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</a:t>
            </a:r>
          </a:p>
          <a:p>
            <a:r>
              <a:rPr lang="es-MX" altLang="es-MX" sz="3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Madona </a:t>
            </a:r>
          </a:p>
          <a:p>
            <a:r>
              <a:rPr lang="es-MX" altLang="es-MX" sz="3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San Agostino</a:t>
            </a:r>
          </a:p>
          <a:p>
            <a:endParaRPr lang="es-MX" altLang="es-MX" sz="3600" b="1" dirty="0">
              <a:solidFill>
                <a:srgbClr val="CC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3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Barroco </a:t>
            </a:r>
          </a:p>
          <a:p>
            <a:r>
              <a:rPr lang="es-MX" altLang="es-MX" sz="3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Italiano</a:t>
            </a:r>
            <a:endParaRPr lang="es-MX" altLang="es-MX" sz="3600" dirty="0">
              <a:solidFill>
                <a:srgbClr val="CC99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2AA7A0CB-2C93-4083-A0B3-12F741D2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5786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7" name="Text Box 7">
            <a:extLst>
              <a:ext uri="{FF2B5EF4-FFF2-40B4-BE49-F238E27FC236}">
                <a16:creationId xmlns:a16="http://schemas.microsoft.com/office/drawing/2014/main" id="{3FE17D58-5E88-4817-B8CA-C4018A6C5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650275"/>
            <a:ext cx="280666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Baco </a:t>
            </a:r>
          </a:p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</a:t>
            </a:r>
          </a:p>
        </p:txBody>
      </p:sp>
      <p:pic>
        <p:nvPicPr>
          <p:cNvPr id="92170" name="Picture 10">
            <a:extLst>
              <a:ext uri="{FF2B5EF4-FFF2-40B4-BE49-F238E27FC236}">
                <a16:creationId xmlns:a16="http://schemas.microsoft.com/office/drawing/2014/main" id="{5F469A9F-9414-40DA-A7C2-5B041F088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91"/>
            <a:ext cx="933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1" name="Rectangle 11">
            <a:extLst>
              <a:ext uri="{FF2B5EF4-FFF2-40B4-BE49-F238E27FC236}">
                <a16:creationId xmlns:a16="http://schemas.microsoft.com/office/drawing/2014/main" id="{35EED7C9-BC66-4448-A2B8-F80BC5FF7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59" y="116632"/>
            <a:ext cx="26252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buena Fortuna</a:t>
            </a:r>
          </a:p>
          <a:p>
            <a:r>
              <a:rPr lang="es-MX" altLang="es-MX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7" grpId="0" autoUpdateAnimBg="0"/>
      <p:bldP spid="92171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>
            <a:extLst>
              <a:ext uri="{FF2B5EF4-FFF2-40B4-BE49-F238E27FC236}">
                <a16:creationId xmlns:a16="http://schemas.microsoft.com/office/drawing/2014/main" id="{563B9925-A32E-41F7-AA36-8555DB0B1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2276872"/>
            <a:ext cx="3518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David y </a:t>
            </a:r>
            <a:r>
              <a:rPr lang="es-MX" altLang="es-MX" sz="3600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Goliath</a:t>
            </a:r>
            <a:endParaRPr lang="es-MX" altLang="es-MX" sz="3600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28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Caravaggio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7A01F-EAF4-417C-B48A-E9F5A97EA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0"/>
            <a:ext cx="5664200" cy="68334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D3ED71F4-802A-4054-BF8D-0622C3AA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02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>
            <a:extLst>
              <a:ext uri="{FF2B5EF4-FFF2-40B4-BE49-F238E27FC236}">
                <a16:creationId xmlns:a16="http://schemas.microsoft.com/office/drawing/2014/main" id="{1C735DD0-47CF-4494-9611-B8460834F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2636912"/>
            <a:ext cx="35739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Descendimiento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extLst>
              <a:ext uri="{FF2B5EF4-FFF2-40B4-BE49-F238E27FC236}">
                <a16:creationId xmlns:a16="http://schemas.microsoft.com/office/drawing/2014/main" id="{D07A91C9-7509-42FC-B78F-DBF1E891A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628800"/>
            <a:ext cx="813716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altLang="es-MX" sz="6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Barroco </a:t>
            </a:r>
          </a:p>
          <a:p>
            <a:pPr algn="ctr"/>
            <a:r>
              <a:rPr lang="es-MX" altLang="es-MX" sz="6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en</a:t>
            </a:r>
          </a:p>
          <a:p>
            <a:pPr algn="ctr"/>
            <a:r>
              <a:rPr lang="es-MX" altLang="es-MX" sz="6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Holanda y Alemania</a:t>
            </a:r>
            <a:endParaRPr lang="es-MX" altLang="es-MX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D1E737-ACC7-43A6-8613-524A902D62CC}"/>
              </a:ext>
            </a:extLst>
          </p:cNvPr>
          <p:cNvSpPr txBox="1"/>
          <p:nvPr/>
        </p:nvSpPr>
        <p:spPr>
          <a:xfrm>
            <a:off x="179512" y="2564904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Concilio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 Trento</a:t>
            </a:r>
          </a:p>
          <a:p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Pascquale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Cati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A0D298-1936-4DC3-9949-96E3FE0FC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69" y="44624"/>
            <a:ext cx="6344126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7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1026">
            <a:extLst>
              <a:ext uri="{FF2B5EF4-FFF2-40B4-BE49-F238E27FC236}">
                <a16:creationId xmlns:a16="http://schemas.microsoft.com/office/drawing/2014/main" id="{DDC563E6-E099-4552-97CA-933737856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"/>
            <a:ext cx="7086600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MX" sz="48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Nuevos   temas</a:t>
            </a:r>
          </a:p>
          <a:p>
            <a:endParaRPr lang="es-MX" altLang="es-MX" sz="44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Nacen  nuevos  géneros</a:t>
            </a:r>
          </a:p>
          <a:p>
            <a:endParaRPr lang="es-MX" altLang="es-MX" sz="40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retrato</a:t>
            </a:r>
          </a:p>
          <a:p>
            <a:endParaRPr lang="es-MX" altLang="es-MX" sz="40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				El bodegón</a:t>
            </a:r>
          </a:p>
          <a:p>
            <a:endParaRPr lang="es-MX" altLang="es-MX" sz="40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costumbrismo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Text Box 1027">
            <a:extLst>
              <a:ext uri="{FF2B5EF4-FFF2-40B4-BE49-F238E27FC236}">
                <a16:creationId xmlns:a16="http://schemas.microsoft.com/office/drawing/2014/main" id="{BEA9F295-B83C-4ECC-8C6E-79AC2729C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476672"/>
            <a:ext cx="31450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Dentista</a:t>
            </a:r>
          </a:p>
          <a:p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Jan </a:t>
            </a:r>
            <a:r>
              <a:rPr lang="es-MX" altLang="es-MX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Miense</a:t>
            </a:r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MX" altLang="es-MX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Molenaer</a:t>
            </a:r>
            <a:endParaRPr lang="es-MX" altLang="es-MX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0050" name="Picture 1026">
            <a:extLst>
              <a:ext uri="{FF2B5EF4-FFF2-40B4-BE49-F238E27FC236}">
                <a16:creationId xmlns:a16="http://schemas.microsoft.com/office/drawing/2014/main" id="{706EC2C2-7A83-482D-ACC9-A3C634CD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" y="-27384"/>
            <a:ext cx="9144000" cy="65468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49A128-9F1C-4646-85F1-9AAAB4D92458}"/>
              </a:ext>
            </a:extLst>
          </p:cNvPr>
          <p:cNvSpPr txBox="1"/>
          <p:nvPr/>
        </p:nvSpPr>
        <p:spPr>
          <a:xfrm>
            <a:off x="755576" y="1124744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0" i="0" cap="all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antanderMicroText-Bold"/>
              </a:rPr>
              <a:t>Pieter (taller) </a:t>
            </a:r>
            <a:r>
              <a:rPr lang="es-MX" b="0" i="0" cap="all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antanderMicroText-Bold"/>
              </a:rPr>
              <a:t>Aertsen</a:t>
            </a:r>
            <a:r>
              <a:rPr lang="es-MX" b="0" i="0" cap="all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antanderMicroText-Bold"/>
              </a:rPr>
              <a:t> (Ámsterdam, 1507/1508–1575)</a:t>
            </a:r>
          </a:p>
          <a:p>
            <a:pPr algn="l"/>
            <a:r>
              <a:rPr lang="es-MX" b="0" i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antanderMicroText-Regular"/>
              </a:rPr>
              <a:t>Bodegón con carne y con la Sagrada Familia</a:t>
            </a:r>
          </a:p>
          <a:p>
            <a:pPr algn="l"/>
            <a:r>
              <a:rPr lang="es-MX" b="0" i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antanderHeadline-Regular"/>
              </a:rPr>
              <a:t>Hacia 1551</a:t>
            </a:r>
          </a:p>
          <a:p>
            <a:pPr algn="l"/>
            <a:r>
              <a:rPr lang="es-MX" b="0" i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antanderHeadline-Regular"/>
              </a:rPr>
              <a:t>Óleo sobre tabla, 111 x 165 cm.</a:t>
            </a:r>
          </a:p>
        </p:txBody>
      </p:sp>
      <p:sp>
        <p:nvSpPr>
          <p:cNvPr id="131075" name="Text Box 1027">
            <a:extLst>
              <a:ext uri="{FF2B5EF4-FFF2-40B4-BE49-F238E27FC236}">
                <a16:creationId xmlns:a16="http://schemas.microsoft.com/office/drawing/2014/main" id="{B8A198B6-48AE-4B0C-AB7C-9801EB861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69" y="292004"/>
            <a:ext cx="24384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Bodegón </a:t>
            </a:r>
          </a:p>
        </p:txBody>
      </p:sp>
      <p:pic>
        <p:nvPicPr>
          <p:cNvPr id="131074" name="Picture 1026">
            <a:extLst>
              <a:ext uri="{FF2B5EF4-FFF2-40B4-BE49-F238E27FC236}">
                <a16:creationId xmlns:a16="http://schemas.microsoft.com/office/drawing/2014/main" id="{FAF23EFF-F6FF-4B5F-B309-18412B49C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" y="260648"/>
            <a:ext cx="9097569" cy="627223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107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Text Box 3">
            <a:extLst>
              <a:ext uri="{FF2B5EF4-FFF2-40B4-BE49-F238E27FC236}">
                <a16:creationId xmlns:a16="http://schemas.microsoft.com/office/drawing/2014/main" id="{018AEF7F-98F6-43BA-88BF-767411223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62000"/>
            <a:ext cx="761365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MX" sz="6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Rubens</a:t>
            </a:r>
          </a:p>
          <a:p>
            <a:r>
              <a:rPr lang="es-MX" altLang="es-MX" sz="6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Rembrandt</a:t>
            </a:r>
          </a:p>
          <a:p>
            <a:r>
              <a:rPr lang="es-MX" altLang="es-MX" sz="60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Veermer</a:t>
            </a:r>
            <a:endParaRPr lang="es-MX" altLang="es-MX" sz="60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6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Franz </a:t>
            </a:r>
            <a:r>
              <a:rPr lang="es-MX" altLang="es-MX" sz="60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Hals</a:t>
            </a:r>
            <a:endParaRPr lang="es-MX" altLang="es-MX" sz="60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2404" name="AutoShape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ED3E3C1-16A9-41F7-89B4-FAB3CCC6E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295400"/>
            <a:ext cx="685800" cy="5334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02405" name="AutoShap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05F4C9B-F085-4404-8F87-A5D956EED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438400"/>
            <a:ext cx="533400" cy="4572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02408" name="AutoShap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642E8CD-A4D6-420D-BF8D-FCD72A883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029200"/>
            <a:ext cx="533400" cy="4572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02409" name="AutoShape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EAF5F2C-D59B-47C7-B1FD-0CA2C5431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581400"/>
            <a:ext cx="609600" cy="5334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id="{99A16CBF-19EE-452B-948A-E76A42BF3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196752"/>
            <a:ext cx="7200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4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Rubens</a:t>
            </a:r>
          </a:p>
          <a:p>
            <a:r>
              <a:rPr lang="es-MX" altLang="es-MX" sz="4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El Barroco en Holanda</a:t>
            </a:r>
          </a:p>
          <a:p>
            <a:r>
              <a:rPr lang="es-MX" altLang="es-MX" sz="4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Composición amontonada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ED92D470-21CB-408E-B585-18EEFD71B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4572000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5400"/>
              <a:t>    </a:t>
            </a:r>
          </a:p>
          <a:p>
            <a:pPr>
              <a:spcBef>
                <a:spcPct val="50000"/>
              </a:spcBef>
            </a:pPr>
            <a:r>
              <a:rPr lang="es-MX" altLang="es-MX" sz="5400"/>
              <a:t>    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CA1653FA-35BC-43D9-AE26-CDBCADDC9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" y="-387424"/>
            <a:ext cx="7717952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3" name="Rectangle 9">
            <a:extLst>
              <a:ext uri="{FF2B5EF4-FFF2-40B4-BE49-F238E27FC236}">
                <a16:creationId xmlns:a16="http://schemas.microsoft.com/office/drawing/2014/main" id="{A7B363F4-FC6D-4BDB-A765-8A7000FE6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304" y="6093296"/>
            <a:ext cx="16419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2800" dirty="0">
                <a:ln w="6350"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Artemisa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utoUpdateAnimBg="0"/>
      <p:bldP spid="6151" grpId="0" autoUpdateAnimBg="0"/>
      <p:bldP spid="6153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>
            <a:extLst>
              <a:ext uri="{FF2B5EF4-FFF2-40B4-BE49-F238E27FC236}">
                <a16:creationId xmlns:a16="http://schemas.microsoft.com/office/drawing/2014/main" id="{FB21B13F-3B8A-4F47-BE5B-235B2A5E0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404664"/>
            <a:ext cx="590886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4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Rubens </a:t>
            </a:r>
          </a:p>
          <a:p>
            <a:r>
              <a:rPr lang="es-MX" altLang="es-MX" sz="44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El rapto de las Sabinas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B98785A4-ED0A-4024-8087-1299BBA4B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2415344"/>
            <a:ext cx="644920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4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 formas se aglomeran </a:t>
            </a:r>
          </a:p>
          <a:p>
            <a:r>
              <a:rPr lang="es-MX" altLang="es-MX" sz="44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líneas totalmente curvas</a:t>
            </a:r>
            <a:endParaRPr lang="es-MX" altLang="es-MX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35846" name="Object 6">
            <a:extLst>
              <a:ext uri="{FF2B5EF4-FFF2-40B4-BE49-F238E27FC236}">
                <a16:creationId xmlns:a16="http://schemas.microsoft.com/office/drawing/2014/main" id="{D578D0A7-5693-419D-ABBF-10505441FE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471435"/>
              </p:ext>
            </p:extLst>
          </p:nvPr>
        </p:nvGraphicFramePr>
        <p:xfrm>
          <a:off x="323528" y="2637"/>
          <a:ext cx="8382000" cy="690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82" name="Bitmap Image" r:id="rId3" imgW="3885868" imgH="2800759" progId="Paint.Picture">
                  <p:embed/>
                </p:oleObj>
              </mc:Choice>
              <mc:Fallback>
                <p:oleObj name="Bitmap Image" r:id="rId3" imgW="3885868" imgH="2800759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637"/>
                        <a:ext cx="8382000" cy="690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utoUpdateAnimBg="0"/>
      <p:bldP spid="35845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Text Box 1028">
            <a:extLst>
              <a:ext uri="{FF2B5EF4-FFF2-40B4-BE49-F238E27FC236}">
                <a16:creationId xmlns:a16="http://schemas.microsoft.com/office/drawing/2014/main" id="{1D05F55A-F9F3-4A8C-8BBA-742AB8465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73025"/>
            <a:ext cx="76231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Juicio de Paris  	</a:t>
            </a:r>
            <a:r>
              <a:rPr lang="es-MX" altLang="es-MX" sz="32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Pedro Pablo Rubens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3A873-C381-414C-AF16-A866FDB66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47656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1724C6-2FC8-445D-A97D-6A1133347AC7}"/>
              </a:ext>
            </a:extLst>
          </p:cNvPr>
          <p:cNvSpPr txBox="1"/>
          <p:nvPr/>
        </p:nvSpPr>
        <p:spPr>
          <a:xfrm>
            <a:off x="1619672" y="980728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</a:t>
            </a:r>
            <a:r>
              <a:rPr lang="en-US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Juicio</a:t>
            </a:r>
            <a:r>
              <a:rPr lang="en-US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 Paris</a:t>
            </a:r>
          </a:p>
          <a:p>
            <a:r>
              <a:rPr lang="en-US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Cerámica</a:t>
            </a:r>
            <a:r>
              <a:rPr lang="en-US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griega</a:t>
            </a:r>
            <a:endParaRPr lang="en-US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560 a 550 </a:t>
            </a:r>
            <a:r>
              <a:rPr lang="en-US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a.C.</a:t>
            </a:r>
            <a:endParaRPr lang="en-US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6BEE5-2148-4D21-9EA3-A77168D42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20"/>
            <a:ext cx="9144000" cy="67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026">
            <a:extLst>
              <a:ext uri="{FF2B5EF4-FFF2-40B4-BE49-F238E27FC236}">
                <a16:creationId xmlns:a16="http://schemas.microsoft.com/office/drawing/2014/main" id="{DB86E5A1-309A-44F9-A7B0-06D191B34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586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Text Box 1027">
            <a:extLst>
              <a:ext uri="{FF2B5EF4-FFF2-40B4-BE49-F238E27FC236}">
                <a16:creationId xmlns:a16="http://schemas.microsoft.com/office/drawing/2014/main" id="{998B64B9-33C6-4BF2-B29D-51F4C70EB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484784"/>
            <a:ext cx="211628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lucha </a:t>
            </a:r>
          </a:p>
          <a:p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con el dragón</a:t>
            </a:r>
          </a:p>
          <a:p>
            <a:endParaRPr lang="es-MX" altLang="es-MX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Rubens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026">
            <a:extLst>
              <a:ext uri="{FF2B5EF4-FFF2-40B4-BE49-F238E27FC236}">
                <a16:creationId xmlns:a16="http://schemas.microsoft.com/office/drawing/2014/main" id="{78DD22D1-0964-4E68-93D3-0BEA7E7C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4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Text Box 1027">
            <a:extLst>
              <a:ext uri="{FF2B5EF4-FFF2-40B4-BE49-F238E27FC236}">
                <a16:creationId xmlns:a16="http://schemas.microsoft.com/office/drawing/2014/main" id="{5A8C1BBD-C789-4166-92B4-80EACEE12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5733256"/>
            <a:ext cx="3882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Mercurio y Argos   Rubens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C7FFE-24FC-4850-A904-12F3E8B88B10}"/>
              </a:ext>
            </a:extLst>
          </p:cNvPr>
          <p:cNvSpPr txBox="1"/>
          <p:nvPr/>
        </p:nvSpPr>
        <p:spPr>
          <a:xfrm>
            <a:off x="1907704" y="908720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Martín </a:t>
            </a:r>
            <a:r>
              <a:rPr lang="en-US" sz="2800" dirty="0" err="1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Lutero</a:t>
            </a:r>
            <a:endParaRPr lang="en-US" sz="2800" dirty="0">
              <a:solidFill>
                <a:srgbClr val="CC66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800" dirty="0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Promotor de la </a:t>
            </a:r>
            <a:r>
              <a:rPr lang="en-US" sz="2800" dirty="0" err="1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Reforma</a:t>
            </a:r>
            <a:endParaRPr lang="es-MX" sz="2800" dirty="0">
              <a:solidFill>
                <a:srgbClr val="CC66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6C378C-F390-4307-9336-CCC617B1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591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1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Text Box 3">
            <a:extLst>
              <a:ext uri="{FF2B5EF4-FFF2-40B4-BE49-F238E27FC236}">
                <a16:creationId xmlns:a16="http://schemas.microsoft.com/office/drawing/2014/main" id="{EBA93E49-DCDD-433C-BFCD-7AFC87717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92696"/>
            <a:ext cx="388702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MX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</a:t>
            </a:r>
            <a:r>
              <a:rPr lang="en-US" altLang="es-MX" b="1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Dama</a:t>
            </a:r>
            <a:r>
              <a:rPr lang="en-US" altLang="es-MX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dentro del </a:t>
            </a:r>
            <a:r>
              <a:rPr lang="en-US" altLang="es-MX" b="1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marco</a:t>
            </a:r>
            <a:endParaRPr lang="en-US" altLang="es-MX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altLang="es-MX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1641</a:t>
            </a:r>
          </a:p>
          <a:p>
            <a:r>
              <a:rPr lang="en-US" altLang="es-MX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Rembrandt</a:t>
            </a:r>
          </a:p>
          <a:p>
            <a:r>
              <a:rPr lang="en-US" altLang="es-MX" b="1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Óleo</a:t>
            </a:r>
            <a:r>
              <a:rPr lang="en-US" altLang="es-MX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altLang="es-MX" b="1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sobre</a:t>
            </a:r>
            <a:r>
              <a:rPr lang="en-US" altLang="es-MX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altLang="es-MX" b="1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madera</a:t>
            </a:r>
            <a:endParaRPr lang="es-MX" altLang="es-MX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8004" name="AutoShape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CBA65FD-CD64-4CC2-A89F-E28C8E568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562600"/>
            <a:ext cx="1042988" cy="1042988"/>
          </a:xfrm>
          <a:prstGeom prst="actionButtonBackPreviou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B2371-B70A-47E1-907F-E73FFFA88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9501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ABF0B53A-9245-4FF8-ADB1-2F0776D6E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48680"/>
            <a:ext cx="672280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2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Rembrandt</a:t>
            </a:r>
          </a:p>
          <a:p>
            <a:r>
              <a:rPr lang="es-MX" altLang="es-MX" sz="2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Barroco en Holanda…</a:t>
            </a:r>
          </a:p>
          <a:p>
            <a:r>
              <a:rPr lang="es-MX" altLang="es-MX" sz="2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Magistral uso de la luz</a:t>
            </a:r>
          </a:p>
          <a:p>
            <a:endParaRPr lang="es-MX" altLang="es-MX" sz="28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2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Los personajes  invitan al espectador</a:t>
            </a:r>
          </a:p>
          <a:p>
            <a:r>
              <a:rPr lang="es-MX" altLang="es-MX" sz="2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a participar en la escena</a:t>
            </a:r>
          </a:p>
          <a:p>
            <a:endParaRPr lang="es-MX" altLang="es-MX" sz="28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2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Miradas directas</a:t>
            </a:r>
          </a:p>
          <a:p>
            <a:endParaRPr lang="es-MX" altLang="es-MX" sz="28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2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Lección de Anatomía Museo de Holanda</a:t>
            </a:r>
          </a:p>
          <a:p>
            <a:r>
              <a:rPr lang="es-MX" altLang="es-MX" sz="2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s. XVII</a:t>
            </a: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D3F6D7FA-808E-4346-B1F4-50F78FD91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6350"/>
            <a:ext cx="91440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6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C219DF74-043B-4186-AA60-67E086399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91" y="476672"/>
            <a:ext cx="8836009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Rembrant</a:t>
            </a:r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Filósofo en meditación</a:t>
            </a:r>
          </a:p>
          <a:p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luz determina el aspecto que el pintor </a:t>
            </a:r>
          </a:p>
          <a:p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desea resaltar en la escena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85FF868B-D4F8-43BE-95A4-7882D3D0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DA404B45-DF55-4A24-98F3-454C67EBC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889000"/>
            <a:ext cx="434362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Rembrandt</a:t>
            </a:r>
          </a:p>
          <a:p>
            <a:r>
              <a:rPr lang="es-MX" altLang="es-MX" sz="36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r>
              <a:rPr lang="es-MX" altLang="es-MX" sz="36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Ronda Nocturna</a:t>
            </a:r>
          </a:p>
          <a:p>
            <a:r>
              <a:rPr lang="es-MX" altLang="es-MX" sz="36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Barroco en Holanda</a:t>
            </a:r>
          </a:p>
          <a:p>
            <a:r>
              <a:rPr lang="es-MX" altLang="es-MX" sz="36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Museo de Holanda</a:t>
            </a: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61AB2639-D84A-45A6-8F6D-59542EA24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7" y="0"/>
            <a:ext cx="83058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>
            <a:extLst>
              <a:ext uri="{FF2B5EF4-FFF2-40B4-BE49-F238E27FC236}">
                <a16:creationId xmlns:a16="http://schemas.microsoft.com/office/drawing/2014/main" id="{B7599EC1-95E0-4331-B745-9FD7CD20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" y="-4763"/>
            <a:ext cx="9144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B84CFC2A-F40F-424C-98E1-767FD4218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6063141"/>
            <a:ext cx="5418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parábola del hombre rico</a:t>
            </a:r>
          </a:p>
        </p:txBody>
      </p:sp>
      <p:sp>
        <p:nvSpPr>
          <p:cNvPr id="50182" name="AutoShape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E595F19-695C-4C2E-80E4-C974C126E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867400"/>
            <a:ext cx="457200" cy="457200"/>
          </a:xfrm>
          <a:prstGeom prst="actionButtonBackPreviou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1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>
            <a:extLst>
              <a:ext uri="{FF2B5EF4-FFF2-40B4-BE49-F238E27FC236}">
                <a16:creationId xmlns:a16="http://schemas.microsoft.com/office/drawing/2014/main" id="{1721247B-E383-4A21-A3D9-BDC0E292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5" y="0"/>
            <a:ext cx="6149975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63487422-22AB-477D-AF53-F889FEA3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2564904"/>
            <a:ext cx="27967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2800" b="1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Bufón con Laúd</a:t>
            </a:r>
          </a:p>
          <a:p>
            <a:r>
              <a:rPr lang="es-MX" altLang="es-MX" sz="2800" b="1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Franz </a:t>
            </a:r>
            <a:r>
              <a:rPr lang="es-MX" altLang="es-MX" sz="2800" b="1" dirty="0" err="1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Hals</a:t>
            </a:r>
            <a:endParaRPr lang="es-MX" altLang="es-MX" sz="2800" b="1" dirty="0"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81DD36CA-4A38-4AAB-AF5F-65A0A57F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5092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7" name="Text Box 3">
            <a:extLst>
              <a:ext uri="{FF2B5EF4-FFF2-40B4-BE49-F238E27FC236}">
                <a16:creationId xmlns:a16="http://schemas.microsoft.com/office/drawing/2014/main" id="{FD6489F2-C35D-4D95-9A2C-A4417AC11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425" y="1676400"/>
            <a:ext cx="340029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Bebedor</a:t>
            </a:r>
          </a:p>
          <a:p>
            <a:r>
              <a:rPr lang="es-MX" altLang="es-MX" sz="40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 su amada</a:t>
            </a:r>
          </a:p>
          <a:p>
            <a:r>
              <a:rPr lang="es-MX" altLang="es-MX" sz="4000" b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Franz </a:t>
            </a:r>
            <a:r>
              <a:rPr lang="es-MX" altLang="es-MX" sz="4000" b="1" dirty="0" err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Hals</a:t>
            </a:r>
            <a:endParaRPr lang="es-MX" altLang="es-MX" sz="4000" b="1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8548" name="Rectangle 4">
            <a:extLst>
              <a:ext uri="{FF2B5EF4-FFF2-40B4-BE49-F238E27FC236}">
                <a16:creationId xmlns:a16="http://schemas.microsoft.com/office/drawing/2014/main" id="{EADA6153-B328-4F86-B8C2-C5927BC84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MX" altLang="es-MX" sz="6000"/>
          </a:p>
        </p:txBody>
      </p:sp>
      <p:pic>
        <p:nvPicPr>
          <p:cNvPr id="108549" name="Picture 5">
            <a:extLst>
              <a:ext uri="{FF2B5EF4-FFF2-40B4-BE49-F238E27FC236}">
                <a16:creationId xmlns:a16="http://schemas.microsoft.com/office/drawing/2014/main" id="{1F87AC0C-8B81-4ABA-8556-CF115BBC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4" y="2501"/>
            <a:ext cx="9144000" cy="45656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3" name="Rectangle 9">
            <a:extLst>
              <a:ext uri="{FF2B5EF4-FFF2-40B4-BE49-F238E27FC236}">
                <a16:creationId xmlns:a16="http://schemas.microsoft.com/office/drawing/2014/main" id="{52D6F239-033E-4287-8BC6-C490135D7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722" y="4689901"/>
            <a:ext cx="66313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8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Gran Cofradía Cívica</a:t>
            </a:r>
          </a:p>
        </p:txBody>
      </p:sp>
      <p:sp>
        <p:nvSpPr>
          <p:cNvPr id="108555" name="AutoShape 1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15E438D-788A-414D-AC05-670CCCD25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5791200"/>
            <a:ext cx="609600" cy="3810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B894E9-1BB1-43CC-BDED-8E8AC17615E3}"/>
              </a:ext>
            </a:extLst>
          </p:cNvPr>
          <p:cNvSpPr txBox="1"/>
          <p:nvPr/>
        </p:nvSpPr>
        <p:spPr>
          <a:xfrm>
            <a:off x="900439" y="5782359"/>
            <a:ext cx="786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0" i="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Compañía del capitán </a:t>
            </a:r>
            <a:r>
              <a:rPr lang="es-MX" sz="3600" b="0" i="0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Reynier</a:t>
            </a:r>
            <a:r>
              <a:rPr lang="es-MX" sz="3600" b="0" i="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MX" sz="3600" b="0" i="0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Reael</a:t>
            </a:r>
            <a:endParaRPr lang="es-MX" sz="3600" b="0" i="0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  <p:bldP spid="108548" grpId="0" animBg="1" autoUpdateAnimBg="0"/>
      <p:bldP spid="108553" grpId="0"/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>
            <a:extLst>
              <a:ext uri="{FF2B5EF4-FFF2-40B4-BE49-F238E27FC236}">
                <a16:creationId xmlns:a16="http://schemas.microsoft.com/office/drawing/2014/main" id="{4DC4EEB4-001C-49A8-869B-5A4C185D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14828"/>
            <a:ext cx="5959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32456897-3E5F-4CBD-A81E-437ED8B91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1066800"/>
            <a:ext cx="232685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niña </a:t>
            </a: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del </a:t>
            </a: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turbante </a:t>
            </a: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azul</a:t>
            </a: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Louvre</a:t>
            </a:r>
          </a:p>
          <a:p>
            <a:r>
              <a:rPr lang="es-MX" altLang="es-MX" sz="4000" b="1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Veermer</a:t>
            </a:r>
            <a:endParaRPr lang="es-MX" altLang="es-MX" sz="40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4453" name="Picture 5">
            <a:extLst>
              <a:ext uri="{FF2B5EF4-FFF2-40B4-BE49-F238E27FC236}">
                <a16:creationId xmlns:a16="http://schemas.microsoft.com/office/drawing/2014/main" id="{3225BD96-A61D-4060-9093-33E91E8E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-27384"/>
            <a:ext cx="589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4" name="Rectangle 6">
            <a:extLst>
              <a:ext uri="{FF2B5EF4-FFF2-40B4-BE49-F238E27FC236}">
                <a16:creationId xmlns:a16="http://schemas.microsoft.com/office/drawing/2014/main" id="{AD9BBEC2-EB55-464D-9150-EA0EDA6E8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" y="-29656"/>
            <a:ext cx="32766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Hilandera</a:t>
            </a:r>
          </a:p>
          <a:p>
            <a:pPr algn="ctr"/>
            <a:r>
              <a:rPr lang="es-MX" altLang="es-MX" sz="4400" b="1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Veermer</a:t>
            </a:r>
            <a:endParaRPr lang="es-MX" altLang="es-MX" sz="44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Louvre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autoUpdateAnimBg="0"/>
      <p:bldP spid="104454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E1BD9F26-32A7-417D-9592-B8D84736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7" y="-8955"/>
            <a:ext cx="6086475" cy="70199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Text Box 3">
            <a:extLst>
              <a:ext uri="{FF2B5EF4-FFF2-40B4-BE49-F238E27FC236}">
                <a16:creationId xmlns:a16="http://schemas.microsoft.com/office/drawing/2014/main" id="{34DA6F0D-1E7F-42DA-8C29-75D43A5D4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550" y="891585"/>
            <a:ext cx="279526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Carta de </a:t>
            </a:r>
          </a:p>
          <a:p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amor</a:t>
            </a:r>
          </a:p>
          <a:p>
            <a:r>
              <a:rPr lang="es-MX" altLang="es-MX" sz="4400" b="1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Veermer</a:t>
            </a:r>
            <a:endParaRPr lang="es-MX" altLang="es-MX" sz="44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E0F90D61-BC4D-40E6-8A36-D83029EE1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38"/>
            <a:ext cx="9144000" cy="6858000"/>
          </a:xfrm>
          <a:prstGeom prst="rect">
            <a:avLst/>
          </a:prstGeom>
          <a:solidFill>
            <a:srgbClr val="3C1E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MX" altLang="es-MX" sz="4800" b="1"/>
          </a:p>
        </p:txBody>
      </p:sp>
      <p:pic>
        <p:nvPicPr>
          <p:cNvPr id="109574" name="Picture 6">
            <a:extLst>
              <a:ext uri="{FF2B5EF4-FFF2-40B4-BE49-F238E27FC236}">
                <a16:creationId xmlns:a16="http://schemas.microsoft.com/office/drawing/2014/main" id="{92A10192-2174-4D80-86D4-CD1C36DAD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6808"/>
            <a:ext cx="5761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6" name="Text Box 8">
            <a:extLst>
              <a:ext uri="{FF2B5EF4-FFF2-40B4-BE49-F238E27FC236}">
                <a16:creationId xmlns:a16="http://schemas.microsoft.com/office/drawing/2014/main" id="{8F7B644E-DD51-4F08-8A22-8B530BA2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475" y="2744780"/>
            <a:ext cx="249459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Pintando</a:t>
            </a:r>
          </a:p>
          <a:p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MX" altLang="es-MX" sz="4400" b="1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Veermer</a:t>
            </a:r>
            <a:endParaRPr lang="es-MX" altLang="es-MX" sz="44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9577" name="AutoShape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DB62802-6AE4-426B-AC9F-73CC7F84C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724400"/>
            <a:ext cx="457200" cy="381000"/>
          </a:xfrm>
          <a:prstGeom prst="actionButtonBackPreviou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autoUpdateAnimBg="0"/>
      <p:bldP spid="109573" grpId="0" animBg="1" autoUpdateAnimBg="0"/>
      <p:bldP spid="109576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32EEFD-B28B-45E6-90FB-267C707F5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" y="15522"/>
            <a:ext cx="4495800" cy="32766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8ABD03AD-29BC-4CDD-8AA5-B4A7F86B2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41" y="3261078"/>
            <a:ext cx="4495800" cy="3596922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B200A336-6224-4F8D-AC38-7BC4DC824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0"/>
            <a:ext cx="4648200" cy="3581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65EFCEF5-F58B-4E2C-B782-27F2AB13F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203" y="3261078"/>
            <a:ext cx="4648200" cy="3581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9877" name="Text Box 5">
            <a:extLst>
              <a:ext uri="{FF2B5EF4-FFF2-40B4-BE49-F238E27FC236}">
                <a16:creationId xmlns:a16="http://schemas.microsoft.com/office/drawing/2014/main" id="{50784A4F-2824-484C-BBD0-5BEAFA0A9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40646"/>
            <a:ext cx="7576113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66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Barroco en España</a:t>
            </a:r>
          </a:p>
          <a:p>
            <a:endParaRPr lang="es-MX" altLang="es-MX" sz="66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66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Velázquez </a:t>
            </a:r>
          </a:p>
          <a:p>
            <a:r>
              <a:rPr lang="es-MX" altLang="es-MX" sz="66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		José de Ribera</a:t>
            </a:r>
          </a:p>
          <a:p>
            <a:r>
              <a:rPr lang="es-MX" altLang="es-MX" sz="66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Zurbarán</a:t>
            </a:r>
          </a:p>
          <a:p>
            <a:r>
              <a:rPr lang="es-MX" altLang="es-MX" sz="66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			      Murillo</a:t>
            </a:r>
            <a:endParaRPr lang="es-MX" altLang="es-MX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9878" name="AutoShape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3542F2B-3E24-4453-A436-FCC7FED02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971800"/>
            <a:ext cx="381000" cy="3810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9879" name="AutoShap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C8306DE-45C6-4175-8742-0F049A52F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810000"/>
            <a:ext cx="381000" cy="3810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9881" name="AutoShape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3417252-828B-4CF0-8B61-A2764E1F1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876800"/>
            <a:ext cx="533400" cy="5334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9884" name="AutoShape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140839D-4F1E-49B6-9625-5925D7835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867400"/>
            <a:ext cx="533400" cy="433388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9874" grpId="0" animBg="1"/>
      <p:bldP spid="79875" grpId="0" animBg="1"/>
      <p:bldP spid="79876" grpId="0" animBg="1"/>
      <p:bldP spid="7987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B20B990-1327-41FD-BDD4-44AF251C0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C0E38985-37F5-408E-9179-3981904D1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1340768"/>
            <a:ext cx="250421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Velázquez</a:t>
            </a:r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Las</a:t>
            </a:r>
          </a:p>
          <a:p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Meninas</a:t>
            </a:r>
          </a:p>
          <a:p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Museo </a:t>
            </a:r>
          </a:p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del Prado</a:t>
            </a:r>
          </a:p>
          <a:p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s. XVII</a:t>
            </a:r>
            <a:endParaRPr lang="es-MX" altLang="es-MX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C9CF5266-F5DA-4961-92BA-2E743087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332656"/>
            <a:ext cx="838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Fundamento </a:t>
            </a:r>
            <a:r>
              <a:rPr lang="es-MX" altLang="es-MX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Idológico</a:t>
            </a:r>
            <a:endParaRPr lang="es-MX" altLang="es-MX" sz="2800" b="1" dirty="0">
              <a:ln w="635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3D97EA-5FD8-493B-BA46-B725E7A315FF}"/>
              </a:ext>
            </a:extLst>
          </p:cNvPr>
          <p:cNvSpPr txBox="1"/>
          <p:nvPr/>
        </p:nvSpPr>
        <p:spPr>
          <a:xfrm>
            <a:off x="571804" y="5301208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MX" sz="4000" b="1" dirty="0">
                <a:ln w="63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Propaganda de los conceptos de la Iglesia de Roma</a:t>
            </a:r>
            <a:endParaRPr lang="es-ES" altLang="es-MX" sz="4000" b="1" dirty="0">
              <a:ln w="635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ea typeface="Segoe UI Symbol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473CE-0B7E-423A-9D98-E75005053607}"/>
              </a:ext>
            </a:extLst>
          </p:cNvPr>
          <p:cNvSpPr txBox="1"/>
          <p:nvPr/>
        </p:nvSpPr>
        <p:spPr>
          <a:xfrm>
            <a:off x="5364088" y="2601488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Papa Paulo III</a:t>
            </a:r>
          </a:p>
          <a:p>
            <a:r>
              <a:rPr lang="en-US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Retrato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 </a:t>
            </a:r>
            <a:r>
              <a:rPr lang="en-US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Tiziano</a:t>
            </a:r>
            <a:endParaRPr lang="es-MX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F3AAE-DCF3-43AF-9694-4864E6845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4043"/>
            <a:ext cx="4320480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  <p:bldP spid="2" grpId="0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3">
            <a:extLst>
              <a:ext uri="{FF2B5EF4-FFF2-40B4-BE49-F238E27FC236}">
                <a16:creationId xmlns:a16="http://schemas.microsoft.com/office/drawing/2014/main" id="{12BBFC5E-0E28-4BAB-B957-20F4E75AA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692696"/>
            <a:ext cx="470994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54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Velázquez</a:t>
            </a:r>
          </a:p>
          <a:p>
            <a:r>
              <a:rPr lang="es-MX" altLang="es-MX" sz="54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Las Hilanderas</a:t>
            </a:r>
          </a:p>
          <a:p>
            <a:r>
              <a:rPr lang="es-MX" altLang="es-MX" sz="54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España</a:t>
            </a:r>
          </a:p>
          <a:p>
            <a:r>
              <a:rPr lang="es-MX" altLang="es-MX" sz="54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Siglo XVII</a:t>
            </a:r>
            <a:endParaRPr lang="es-MX" altLang="es-MX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2948" name="Picture 4">
            <a:extLst>
              <a:ext uri="{FF2B5EF4-FFF2-40B4-BE49-F238E27FC236}">
                <a16:creationId xmlns:a16="http://schemas.microsoft.com/office/drawing/2014/main" id="{C9A694EF-098A-4918-A2D0-1D47E2B7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" y="0"/>
            <a:ext cx="9144000" cy="704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3">
            <a:extLst>
              <a:ext uri="{FF2B5EF4-FFF2-40B4-BE49-F238E27FC236}">
                <a16:creationId xmlns:a16="http://schemas.microsoft.com/office/drawing/2014/main" id="{53FF9438-D07C-414A-B5CB-B45B77EE5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838200"/>
            <a:ext cx="7192033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54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Velázquez</a:t>
            </a:r>
          </a:p>
          <a:p>
            <a:r>
              <a:rPr lang="es-MX" altLang="es-MX" sz="54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España</a:t>
            </a:r>
          </a:p>
          <a:p>
            <a:r>
              <a:rPr lang="es-MX" altLang="es-MX" sz="54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MX" altLang="es-MX" sz="5400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s.XVII</a:t>
            </a:r>
            <a:endParaRPr lang="es-MX" altLang="es-MX" sz="5400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54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La rendición de Breda</a:t>
            </a:r>
          </a:p>
          <a:p>
            <a:r>
              <a:rPr lang="es-MX" altLang="es-MX" sz="44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Museo del Prado</a:t>
            </a:r>
          </a:p>
        </p:txBody>
      </p:sp>
      <p:pic>
        <p:nvPicPr>
          <p:cNvPr id="83972" name="Picture 4">
            <a:extLst>
              <a:ext uri="{FF2B5EF4-FFF2-40B4-BE49-F238E27FC236}">
                <a16:creationId xmlns:a16="http://schemas.microsoft.com/office/drawing/2014/main" id="{1EC77573-0AD9-4809-A905-5B2BBE82B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53975"/>
            <a:ext cx="8305800" cy="691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3973" name="AutoShap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2206BCC-EE41-44CB-BB83-D6DE2C4AA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500813"/>
            <a:ext cx="457200" cy="357187"/>
          </a:xfrm>
          <a:prstGeom prst="actionButtonBackPreviou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FA917C5B-6EBD-4FF7-A834-5BE889D0E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0"/>
            <a:ext cx="475932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0899" name="Text Box 3">
            <a:extLst>
              <a:ext uri="{FF2B5EF4-FFF2-40B4-BE49-F238E27FC236}">
                <a16:creationId xmlns:a16="http://schemas.microsoft.com/office/drawing/2014/main" id="{3022AB0D-5D98-4653-AF3C-164C7DB2B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2348880"/>
            <a:ext cx="320792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José de Ribera</a:t>
            </a:r>
          </a:p>
          <a:p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España</a:t>
            </a:r>
          </a:p>
          <a:p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San Juan</a:t>
            </a:r>
          </a:p>
          <a:p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MX" altLang="es-MX" sz="3600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s.XVII</a:t>
            </a:r>
            <a:endParaRPr lang="es-MX" altLang="es-MX" sz="3600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>
            <a:extLst>
              <a:ext uri="{FF2B5EF4-FFF2-40B4-BE49-F238E27FC236}">
                <a16:creationId xmlns:a16="http://schemas.microsoft.com/office/drawing/2014/main" id="{878888A5-84DD-4025-A8DA-1470002BE0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0"/>
          <a:ext cx="3860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20" name="Photo Editor Photo" r:id="rId3" imgW="2591162" imgH="4600000" progId="MSPhotoEd.3">
                  <p:embed/>
                </p:oleObj>
              </mc:Choice>
              <mc:Fallback>
                <p:oleObj name="Photo Editor Photo" r:id="rId3" imgW="2591162" imgH="46000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0"/>
                        <a:ext cx="3860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Text Box 3">
            <a:extLst>
              <a:ext uri="{FF2B5EF4-FFF2-40B4-BE49-F238E27FC236}">
                <a16:creationId xmlns:a16="http://schemas.microsoft.com/office/drawing/2014/main" id="{245D4497-163B-495F-B3B5-ABA4E3325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279400"/>
            <a:ext cx="387958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José de Ribera</a:t>
            </a:r>
          </a:p>
          <a:p>
            <a:r>
              <a:rPr lang="es-MX" altLang="es-MX" sz="4000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s.XVII</a:t>
            </a:r>
            <a:endParaRPr lang="es-MX" altLang="es-MX" sz="4000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niño</a:t>
            </a:r>
          </a:p>
          <a:p>
            <a:r>
              <a:rPr lang="es-MX" altLang="es-MX" sz="40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del pie deforme</a:t>
            </a:r>
          </a:p>
        </p:txBody>
      </p:sp>
      <p:pic>
        <p:nvPicPr>
          <p:cNvPr id="81929" name="Picture 9">
            <a:extLst>
              <a:ext uri="{FF2B5EF4-FFF2-40B4-BE49-F238E27FC236}">
                <a16:creationId xmlns:a16="http://schemas.microsoft.com/office/drawing/2014/main" id="{741C151F-B7CE-4C47-B96F-7D7C423F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0" name="Rectangle 10">
            <a:extLst>
              <a:ext uri="{FF2B5EF4-FFF2-40B4-BE49-F238E27FC236}">
                <a16:creationId xmlns:a16="http://schemas.microsoft.com/office/drawing/2014/main" id="{DAA71C0F-67E3-403E-ADE4-FD96C8D30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79400"/>
            <a:ext cx="42098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b="1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Martirio de San Bartolomé</a:t>
            </a:r>
          </a:p>
        </p:txBody>
      </p:sp>
      <p:sp>
        <p:nvSpPr>
          <p:cNvPr id="81931" name="AutoShape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6F035D7-2788-4DE3-A894-ECB1A3505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334000"/>
            <a:ext cx="1042988" cy="1042988"/>
          </a:xfrm>
          <a:prstGeom prst="actionButtonBackPreviou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utoUpdateAnimBg="0"/>
      <p:bldP spid="81930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B0E5E451-612F-4BA3-9721-4D54F2196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400"/>
            <a:ext cx="85344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Rectangle 5">
            <a:extLst>
              <a:ext uri="{FF2B5EF4-FFF2-40B4-BE49-F238E27FC236}">
                <a16:creationId xmlns:a16="http://schemas.microsoft.com/office/drawing/2014/main" id="{9FE2F898-4E5C-4AE0-9C6F-F73111AC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04800"/>
            <a:ext cx="44424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Zurbarán Martirio de Sn Pedro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>
            <a:extLst>
              <a:ext uri="{FF2B5EF4-FFF2-40B4-BE49-F238E27FC236}">
                <a16:creationId xmlns:a16="http://schemas.microsoft.com/office/drawing/2014/main" id="{1D54D4A1-42AE-4072-BA29-67FEE17A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8388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Text Box 5">
            <a:extLst>
              <a:ext uri="{FF2B5EF4-FFF2-40B4-BE49-F238E27FC236}">
                <a16:creationId xmlns:a16="http://schemas.microsoft.com/office/drawing/2014/main" id="{796F9A1D-0DC9-43C5-BBA4-701E4D0AC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2276872"/>
            <a:ext cx="27069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Zurbarán </a:t>
            </a:r>
          </a:p>
          <a:p>
            <a:r>
              <a:rPr lang="es-MX" altLang="es-MX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muerte de </a:t>
            </a:r>
          </a:p>
          <a:p>
            <a:r>
              <a:rPr lang="es-MX" altLang="es-MX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San Buenaventura</a:t>
            </a:r>
          </a:p>
        </p:txBody>
      </p:sp>
      <p:sp>
        <p:nvSpPr>
          <p:cNvPr id="94214" name="AutoShape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0AA3842-BD2F-41F5-8249-2337970ED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191000"/>
            <a:ext cx="533400" cy="357188"/>
          </a:xfrm>
          <a:prstGeom prst="actionButtonBackPreviou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52895BAB-6057-4E57-ABC3-4389C5AA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5681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40" name="Rectangle 8">
            <a:extLst>
              <a:ext uri="{FF2B5EF4-FFF2-40B4-BE49-F238E27FC236}">
                <a16:creationId xmlns:a16="http://schemas.microsoft.com/office/drawing/2014/main" id="{315F8D47-E26C-44EC-88FC-3EA1558EF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4030" y="3068960"/>
            <a:ext cx="24088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Joven mendigo </a:t>
            </a:r>
          </a:p>
          <a:p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Murillo </a:t>
            </a:r>
          </a:p>
          <a:p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Louvre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64687416-36FF-4D41-AC26-D3F07606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633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ctangle 3">
            <a:extLst>
              <a:ext uri="{FF2B5EF4-FFF2-40B4-BE49-F238E27FC236}">
                <a16:creationId xmlns:a16="http://schemas.microsoft.com/office/drawing/2014/main" id="{83206E98-4F12-473F-8ECD-E6250FB2D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19200"/>
            <a:ext cx="4572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 Inmaculada </a:t>
            </a:r>
          </a:p>
          <a:p>
            <a:pPr>
              <a:spcBef>
                <a:spcPct val="50000"/>
              </a:spcBef>
            </a:pPr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Concepción</a:t>
            </a:r>
          </a:p>
          <a:p>
            <a:pPr>
              <a:spcBef>
                <a:spcPct val="50000"/>
              </a:spcBef>
            </a:pPr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Murillo</a:t>
            </a:r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FB67018A-54B3-48E1-852A-8CED618D4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81" y="-13692"/>
            <a:ext cx="9144000" cy="6858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s-MX" altLang="es-MX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FA70A5AE-9928-4A3B-98DC-690089551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8043" y="2420888"/>
            <a:ext cx="33843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Murillo</a:t>
            </a:r>
          </a:p>
          <a:p>
            <a:pPr>
              <a:spcBef>
                <a:spcPct val="50000"/>
              </a:spcBef>
            </a:pPr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bendición </a:t>
            </a:r>
          </a:p>
          <a:p>
            <a:pPr>
              <a:spcBef>
                <a:spcPct val="50000"/>
              </a:spcBef>
            </a:pPr>
            <a:r>
              <a:rPr lang="es-MX" altLang="es-MX" sz="3600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del cordero</a:t>
            </a:r>
          </a:p>
        </p:txBody>
      </p:sp>
      <p:pic>
        <p:nvPicPr>
          <p:cNvPr id="100358" name="Picture 6">
            <a:extLst>
              <a:ext uri="{FF2B5EF4-FFF2-40B4-BE49-F238E27FC236}">
                <a16:creationId xmlns:a16="http://schemas.microsoft.com/office/drawing/2014/main" id="{5BC39C1D-0267-4F0C-852A-974F931B2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" y="-27384"/>
            <a:ext cx="5468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utoUpdateAnimBg="0"/>
      <p:bldP spid="100356" grpId="0" animBg="1" autoUpdateAnimBg="0"/>
      <p:bldP spid="100357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WordArt 2">
            <a:extLst>
              <a:ext uri="{FF2B5EF4-FFF2-40B4-BE49-F238E27FC236}">
                <a16:creationId xmlns:a16="http://schemas.microsoft.com/office/drawing/2014/main" id="{ED2D6B8C-908B-4BAC-8C1B-8F7D7DE9B2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1524000"/>
            <a:ext cx="7467600" cy="25527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22491"/>
              </a:avLst>
            </a:prstTxWarp>
          </a:bodyPr>
          <a:lstStyle/>
          <a:p>
            <a:pPr algn="ctr"/>
            <a:r>
              <a:rPr lang="es-MX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 panose="020B0A04020102020204" pitchFamily="34" charset="0"/>
              </a:rPr>
              <a:t>arquitectura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>
            <a:extLst>
              <a:ext uri="{FF2B5EF4-FFF2-40B4-BE49-F238E27FC236}">
                <a16:creationId xmlns:a16="http://schemas.microsoft.com/office/drawing/2014/main" id="{19FF7CD8-41D6-43FD-8DEA-EDA0BDDEE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692696"/>
            <a:ext cx="828092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      El  Barroco Europeo:</a:t>
            </a: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 Italia                           Alemania</a:t>
            </a:r>
          </a:p>
          <a:p>
            <a:pPr algn="ctr"/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Francia</a:t>
            </a: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Austria                          España</a:t>
            </a:r>
          </a:p>
          <a:p>
            <a:endParaRPr lang="es-MX" altLang="es-MX" sz="40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En           </a:t>
            </a:r>
            <a:r>
              <a:rPr lang="es-MX" altLang="es-MX" sz="4000" b="1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Hispamoamérica</a:t>
            </a:r>
            <a:endParaRPr lang="es-MX" altLang="es-MX" sz="40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s-MX" altLang="es-MX" sz="40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México</a:t>
            </a:r>
          </a:p>
          <a:p>
            <a:endParaRPr lang="es-MX" altLang="es-MX" sz="40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7219" name="AutoShap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0C82791-6595-4A97-B432-91940B3D8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914400"/>
            <a:ext cx="685800" cy="5334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7220" name="AutoShape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B7EF23-9AC5-42CC-A5DE-A569FFA43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990600"/>
            <a:ext cx="685800" cy="5334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7221" name="AutoShap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26A06C0-BFBB-4BB5-A42A-9D25AD425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685800" cy="5334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7222" name="AutoShape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B66BB73-985F-4FDF-BC86-AA184B829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752600"/>
            <a:ext cx="838200" cy="4572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7223" name="AutoShap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C108FA8-7A44-4358-AD0B-04D3E4BA8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438400"/>
            <a:ext cx="838200" cy="4572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7224" name="AutoShape 8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6533AFB-B009-450D-9578-72437FF7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334000"/>
            <a:ext cx="838200" cy="4572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D86553EB-22AE-4881-A5D9-F01C2132A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87056"/>
            <a:ext cx="57013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b="1" dirty="0">
                <a:solidFill>
                  <a:srgbClr val="CC99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Características generales: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25FDD-E67F-452B-A806-BD836CA856C5}"/>
              </a:ext>
            </a:extLst>
          </p:cNvPr>
          <p:cNvSpPr txBox="1"/>
          <p:nvPr/>
        </p:nvSpPr>
        <p:spPr>
          <a:xfrm>
            <a:off x="5292080" y="3140968"/>
            <a:ext cx="2624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Judith y Holofernes</a:t>
            </a:r>
          </a:p>
          <a:p>
            <a:r>
              <a:rPr lang="en-US" sz="18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Artemisa</a:t>
            </a:r>
            <a:r>
              <a:rPr lang="en-US" sz="1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Gentileschi</a:t>
            </a:r>
          </a:p>
          <a:p>
            <a:r>
              <a:rPr lang="en-US" sz="18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Galería</a:t>
            </a:r>
            <a:r>
              <a:rPr lang="en-US" sz="1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Uffizi, Florencia</a:t>
            </a:r>
            <a:endParaRPr lang="es-MX" sz="18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F7F89-E6CA-4EBC-9317-482B46D2F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29616"/>
            <a:ext cx="4569161" cy="47987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24C235-9299-40D7-98C6-C1DB1D900BE4}"/>
              </a:ext>
            </a:extLst>
          </p:cNvPr>
          <p:cNvSpPr txBox="1"/>
          <p:nvPr/>
        </p:nvSpPr>
        <p:spPr>
          <a:xfrm>
            <a:off x="467544" y="6237312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MX" sz="2000" b="1" dirty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El Barroco es…... Un arte </a:t>
            </a:r>
            <a:r>
              <a:rPr lang="es-MX" altLang="es-MX" sz="2000" b="1" dirty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popular, </a:t>
            </a:r>
            <a:r>
              <a:rPr lang="es-MX" altLang="es-MX" sz="2000" b="1" dirty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por estar dirigido a las masas</a:t>
            </a:r>
          </a:p>
          <a:p>
            <a:endParaRPr lang="es-MX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" grpId="0"/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21110635-3EF8-47FE-BDB5-61502273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" y="13590"/>
            <a:ext cx="9144000" cy="62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3">
            <a:extLst>
              <a:ext uri="{FF2B5EF4-FFF2-40B4-BE49-F238E27FC236}">
                <a16:creationId xmlns:a16="http://schemas.microsoft.com/office/drawing/2014/main" id="{4B39AF68-4FCF-41DC-80A3-A5D519D21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6309320"/>
            <a:ext cx="48209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b="1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Bernini, Fontana de  Marte, Roma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026">
            <a:extLst>
              <a:ext uri="{FF2B5EF4-FFF2-40B4-BE49-F238E27FC236}">
                <a16:creationId xmlns:a16="http://schemas.microsoft.com/office/drawing/2014/main" id="{69261CF4-CF44-438F-B949-6727322A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" y="136064"/>
            <a:ext cx="8802688" cy="5868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Text Box 1027">
            <a:extLst>
              <a:ext uri="{FF2B5EF4-FFF2-40B4-BE49-F238E27FC236}">
                <a16:creationId xmlns:a16="http://schemas.microsoft.com/office/drawing/2014/main" id="{AFD62753-7F54-496B-A054-762B39948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6132293"/>
            <a:ext cx="60724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Fontana de Trevi Bernini, Roma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A5D4FE28-2E8A-4159-9714-1B1B0CFD5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4667250" cy="69246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Text Box 3">
            <a:extLst>
              <a:ext uri="{FF2B5EF4-FFF2-40B4-BE49-F238E27FC236}">
                <a16:creationId xmlns:a16="http://schemas.microsoft.com/office/drawing/2014/main" id="{693965B3-037C-4216-91E3-144437295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772816"/>
            <a:ext cx="273826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Fachada </a:t>
            </a:r>
          </a:p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del Palacio </a:t>
            </a:r>
          </a:p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 San Carlo</a:t>
            </a:r>
          </a:p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Borromini</a:t>
            </a:r>
          </a:p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D7FD5537-FD76-4A4F-9F67-E88E6C86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4911725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Text Box 3">
            <a:extLst>
              <a:ext uri="{FF2B5EF4-FFF2-40B4-BE49-F238E27FC236}">
                <a16:creationId xmlns:a16="http://schemas.microsoft.com/office/drawing/2014/main" id="{60CB0040-11F4-4C8F-BC06-1EA4C0036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1988840"/>
            <a:ext cx="263585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Baldaquino </a:t>
            </a:r>
          </a:p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 San Pedro</a:t>
            </a:r>
          </a:p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Roma</a:t>
            </a:r>
          </a:p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Bernini</a:t>
            </a:r>
          </a:p>
        </p:txBody>
      </p:sp>
      <p:sp>
        <p:nvSpPr>
          <p:cNvPr id="120836" name="AutoShape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B1A0C5C-B148-4D91-947D-514D03335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257800"/>
            <a:ext cx="1447800" cy="1600200"/>
          </a:xfrm>
          <a:prstGeom prst="actionButtonBackPreviou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>
            <a:extLst>
              <a:ext uri="{FF2B5EF4-FFF2-40B4-BE49-F238E27FC236}">
                <a16:creationId xmlns:a16="http://schemas.microsoft.com/office/drawing/2014/main" id="{46831B65-AA38-4402-BB3E-6DAAA3163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2348880"/>
            <a:ext cx="35894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b="1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Casa de Rubens  estudio</a:t>
            </a:r>
          </a:p>
        </p:txBody>
      </p:sp>
      <p:pic>
        <p:nvPicPr>
          <p:cNvPr id="112642" name="Picture 2">
            <a:extLst>
              <a:ext uri="{FF2B5EF4-FFF2-40B4-BE49-F238E27FC236}">
                <a16:creationId xmlns:a16="http://schemas.microsoft.com/office/drawing/2014/main" id="{420FDEBC-C676-498D-9E8E-9A2E3288B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6" y="40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B4D5CA6E-2B20-4CAE-B04A-D9FC5C30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38" y="0"/>
            <a:ext cx="4772025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Text Box 3">
            <a:extLst>
              <a:ext uri="{FF2B5EF4-FFF2-40B4-BE49-F238E27FC236}">
                <a16:creationId xmlns:a16="http://schemas.microsoft.com/office/drawing/2014/main" id="{EAA209BA-40FA-4E44-9AB1-7BE9640DA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172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MX" altLang="es-MX"/>
          </a:p>
        </p:txBody>
      </p:sp>
      <p:sp>
        <p:nvSpPr>
          <p:cNvPr id="113668" name="Text Box 4">
            <a:extLst>
              <a:ext uri="{FF2B5EF4-FFF2-40B4-BE49-F238E27FC236}">
                <a16:creationId xmlns:a16="http://schemas.microsoft.com/office/drawing/2014/main" id="{173328B6-CDBE-43D4-8543-52EAF5391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72" y="2852936"/>
            <a:ext cx="36487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Casa de Rubens fachada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3">
            <a:extLst>
              <a:ext uri="{FF2B5EF4-FFF2-40B4-BE49-F238E27FC236}">
                <a16:creationId xmlns:a16="http://schemas.microsoft.com/office/drawing/2014/main" id="{2505496D-9F20-4D3D-BDED-A472A9C19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1124744"/>
            <a:ext cx="461376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Palacio de </a:t>
            </a:r>
            <a:r>
              <a:rPr lang="es-MX" altLang="es-MX" sz="4000" b="1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Dresden</a:t>
            </a:r>
            <a:endParaRPr lang="es-MX" altLang="es-MX" sz="4000" b="1" dirty="0">
              <a:ln>
                <a:solidFill>
                  <a:schemeClr val="tx1"/>
                </a:solidFill>
              </a:ln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b="1" dirty="0" err="1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SW.Boulach</a:t>
            </a:r>
            <a:r>
              <a:rPr lang="es-MX" altLang="es-MX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118786" name="Picture 2">
            <a:extLst>
              <a:ext uri="{FF2B5EF4-FFF2-40B4-BE49-F238E27FC236}">
                <a16:creationId xmlns:a16="http://schemas.microsoft.com/office/drawing/2014/main" id="{E62D217D-4817-4BEB-8241-63D55885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" y="236422"/>
            <a:ext cx="9144000" cy="610393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9" name="AutoShap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28828A0-1CE3-4E15-B204-9ACCD2E90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15013"/>
            <a:ext cx="1042988" cy="1042987"/>
          </a:xfrm>
          <a:prstGeom prst="actionButtonBackPreviou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F9FD9-F57F-48BD-A448-E6E226402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21209"/>
            <a:ext cx="9180512" cy="61203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ext Box 3">
            <a:extLst>
              <a:ext uri="{FF2B5EF4-FFF2-40B4-BE49-F238E27FC236}">
                <a16:creationId xmlns:a16="http://schemas.microsoft.com/office/drawing/2014/main" id="{D7C3F829-CA97-4CDA-8B8F-2B0DB5B78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692696"/>
            <a:ext cx="425366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Vaux</a:t>
            </a:r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le </a:t>
            </a:r>
            <a:r>
              <a:rPr lang="es-MX" altLang="es-MX" sz="3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Vicomte</a:t>
            </a:r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, Paris</a:t>
            </a:r>
          </a:p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Nicolas </a:t>
            </a:r>
            <a:r>
              <a:rPr lang="es-MX" altLang="es-MX" sz="3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Fouquet</a:t>
            </a:r>
            <a:endParaRPr lang="es-MX" altLang="es-MX" sz="32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c.1661</a:t>
            </a:r>
          </a:p>
        </p:txBody>
      </p:sp>
      <p:sp>
        <p:nvSpPr>
          <p:cNvPr id="119817" name="AutoShape 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74F2D3F-AEB8-4E61-BBB7-4DC1D9159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5815013"/>
            <a:ext cx="1042987" cy="1042987"/>
          </a:xfrm>
          <a:prstGeom prst="actionButtonBackPreviou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E5918-42D4-41F1-A7B2-24B72F4B5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627634D6-C789-406C-9DEF-EF628E247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620688"/>
            <a:ext cx="6324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s-MX" altLang="es-MX" sz="32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opera de Paris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77D5CB-CC3F-4874-8F92-7839D2807EC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83209" y="3207335"/>
            <a:ext cx="10525069" cy="5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8B71929-9011-4815-A229-F7682BCF75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589210"/>
              </p:ext>
            </p:extLst>
          </p:nvPr>
        </p:nvGraphicFramePr>
        <p:xfrm>
          <a:off x="-51084" y="1566093"/>
          <a:ext cx="9195084" cy="4671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7" r:id="rId3" imgW="9144000" imgH="4645152" progId="Unknown">
                  <p:embed/>
                </p:oleObj>
              </mc:Choice>
              <mc:Fallback>
                <p:oleObj r:id="rId3" imgW="9144000" imgH="4645152" progId="Unknown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1084" y="1566093"/>
                        <a:ext cx="9195084" cy="46712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70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>
            <a:extLst>
              <a:ext uri="{FF2B5EF4-FFF2-40B4-BE49-F238E27FC236}">
                <a16:creationId xmlns:a16="http://schemas.microsoft.com/office/drawing/2014/main" id="{0F1F04BE-95BA-4A06-8041-206495120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0"/>
            <a:ext cx="4543425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Text Box 3">
            <a:extLst>
              <a:ext uri="{FF2B5EF4-FFF2-40B4-BE49-F238E27FC236}">
                <a16:creationId xmlns:a16="http://schemas.microsoft.com/office/drawing/2014/main" id="{6AD751CF-D523-4F37-8E39-C09535464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06" y="2636912"/>
            <a:ext cx="30963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Karlskirche</a:t>
            </a:r>
            <a:r>
              <a:rPr lang="en-US" sz="2400" b="0" i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 </a:t>
            </a:r>
          </a:p>
          <a:p>
            <a:r>
              <a:rPr lang="en-US" sz="2400" b="0" i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(St. Charles Church) </a:t>
            </a:r>
          </a:p>
          <a:p>
            <a:r>
              <a:rPr lang="en-US" sz="2400" b="0" i="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en</a:t>
            </a:r>
            <a:r>
              <a:rPr lang="en-US" sz="2400" b="0" i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 Vienna, Austria</a:t>
            </a:r>
            <a:endParaRPr lang="es-MX" altLang="es-MX" sz="32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3125" name="AutoShap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5893CBC-2413-4398-B9E1-72EA60A5A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62600"/>
            <a:ext cx="1676400" cy="1295400"/>
          </a:xfrm>
          <a:prstGeom prst="actionButtonBackPreviou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C145644-EE08-473A-8E38-0F65484C4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6211669"/>
            <a:ext cx="61206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3600" b="1" dirty="0">
                <a:ln>
                  <a:solidFill>
                    <a:sysClr val="windowText" lastClr="000000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 sublime… por su temática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F618193-2FCE-4902-8CFC-AD680924F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346" y="96127"/>
            <a:ext cx="41178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800" b="1" dirty="0">
                <a:ln>
                  <a:solidFill>
                    <a:sysClr val="windowText" lastClr="000000"/>
                  </a:solidFill>
                </a:ln>
                <a:solidFill>
                  <a:srgbClr val="CC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Barroco …...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7F3C61-0F94-4233-8C19-B756BBB14308}"/>
              </a:ext>
            </a:extLst>
          </p:cNvPr>
          <p:cNvSpPr txBox="1"/>
          <p:nvPr/>
        </p:nvSpPr>
        <p:spPr>
          <a:xfrm>
            <a:off x="5796136" y="2348880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ln w="6350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Muchacha leyendo una carta frente a la ventana abierta</a:t>
            </a:r>
            <a:endParaRPr lang="es-MX" b="1" dirty="0">
              <a:ln w="6350">
                <a:solidFill>
                  <a:sysClr val="windowText" lastClr="000000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Sans 3"/>
            </a:endParaRPr>
          </a:p>
          <a:p>
            <a:r>
              <a:rPr lang="es-MX" b="1" i="0" dirty="0">
                <a:ln w="6350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de Johannes Vermeer (Alte </a:t>
            </a:r>
            <a:r>
              <a:rPr lang="es-MX" b="1" i="0" dirty="0" err="1">
                <a:ln w="6350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Meister</a:t>
            </a:r>
            <a:r>
              <a:rPr lang="es-MX" b="1" i="0" dirty="0">
                <a:ln w="6350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3"/>
              </a:rPr>
              <a:t>, Dresde)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BD987-B6BA-4C2B-B8E9-ED6BAFB6D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" y="188640"/>
            <a:ext cx="4498608" cy="58819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B15C6AAF-6B5B-45D8-BB4A-E0135382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934200" cy="46418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BCC94EE7-CD75-48B1-9152-9C29F05B8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767" y="332656"/>
            <a:ext cx="70384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2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Ayuntamiento de Salamanca    S XVII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Text Box 3">
            <a:extLst>
              <a:ext uri="{FF2B5EF4-FFF2-40B4-BE49-F238E27FC236}">
                <a16:creationId xmlns:a16="http://schemas.microsoft.com/office/drawing/2014/main" id="{0AC163A8-BCAB-4A8D-B9A8-A9987D21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764704"/>
            <a:ext cx="7458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Universidad de Valladolid  Fachada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904CB-3DFF-4773-B034-99EEBA0F1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" y="11243"/>
            <a:ext cx="9144000" cy="68441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D1C5C76F-893B-4F60-B1A9-0F6195BFE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1713"/>
            <a:ext cx="7162800" cy="47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Text Box 3">
            <a:extLst>
              <a:ext uri="{FF2B5EF4-FFF2-40B4-BE49-F238E27FC236}">
                <a16:creationId xmlns:a16="http://schemas.microsoft.com/office/drawing/2014/main" id="{A805DAD0-9C7A-497E-B514-C6E9E6147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8600"/>
            <a:ext cx="54699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Catedral de Salamanca</a:t>
            </a:r>
          </a:p>
        </p:txBody>
      </p:sp>
      <p:pic>
        <p:nvPicPr>
          <p:cNvPr id="121860" name="Picture 4">
            <a:extLst>
              <a:ext uri="{FF2B5EF4-FFF2-40B4-BE49-F238E27FC236}">
                <a16:creationId xmlns:a16="http://schemas.microsoft.com/office/drawing/2014/main" id="{0EB7C8C0-4C64-4EE2-A60D-1E5D0D0F2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0"/>
            <a:ext cx="4448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4" name="Rectangle 8">
            <a:extLst>
              <a:ext uri="{FF2B5EF4-FFF2-40B4-BE49-F238E27FC236}">
                <a16:creationId xmlns:a16="http://schemas.microsoft.com/office/drawing/2014/main" id="{D5782DB3-5CA7-4AB4-A719-B0C715158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22"/>
            <a:ext cx="4724400" cy="6858000"/>
          </a:xfrm>
          <a:prstGeom prst="rect">
            <a:avLst/>
          </a:prstGeom>
          <a:solidFill>
            <a:srgbClr val="9F552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MX" altLang="es-MX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Fachada </a:t>
            </a:r>
          </a:p>
          <a:p>
            <a:pPr algn="ctr"/>
            <a:r>
              <a:rPr lang="es-MX" altLang="es-MX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museo </a:t>
            </a:r>
          </a:p>
          <a:p>
            <a:pPr algn="ctr"/>
            <a:r>
              <a:rPr lang="es-MX" altLang="es-MX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Sevilla</a:t>
            </a:r>
          </a:p>
          <a:p>
            <a:pPr algn="ctr"/>
            <a:r>
              <a:rPr lang="es-MX" altLang="es-MX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Plateresco</a:t>
            </a:r>
          </a:p>
          <a:p>
            <a:pPr algn="ctr"/>
            <a:endParaRPr lang="es-MX" altLang="es-MX" sz="4800" b="1" dirty="0"/>
          </a:p>
        </p:txBody>
      </p:sp>
      <p:sp>
        <p:nvSpPr>
          <p:cNvPr id="121869" name="Rectangle 13">
            <a:extLst>
              <a:ext uri="{FF2B5EF4-FFF2-40B4-BE49-F238E27FC236}">
                <a16:creationId xmlns:a16="http://schemas.microsoft.com/office/drawing/2014/main" id="{4D49812A-DF48-45AC-95E4-AC8265773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0"/>
            <a:ext cx="40386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rgbClr val="A6670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Palacio</a:t>
            </a:r>
          </a:p>
          <a:p>
            <a:pPr algn="ctr"/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del </a:t>
            </a:r>
          </a:p>
          <a:p>
            <a:pPr algn="ctr"/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Arzobispado</a:t>
            </a:r>
          </a:p>
          <a:p>
            <a:pPr algn="ctr"/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Sevilla</a:t>
            </a:r>
          </a:p>
          <a:p>
            <a:pPr algn="ctr"/>
            <a:r>
              <a:rPr lang="es-MX" altLang="es-MX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Fachada</a:t>
            </a:r>
          </a:p>
        </p:txBody>
      </p:sp>
      <p:sp>
        <p:nvSpPr>
          <p:cNvPr id="121872" name="AutoShape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F6631FD-7409-42DF-9469-2C4579622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562600"/>
            <a:ext cx="1423988" cy="1042988"/>
          </a:xfrm>
          <a:prstGeom prst="actionButtonBackPreviou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pic>
        <p:nvPicPr>
          <p:cNvPr id="121874" name="Picture 18">
            <a:extLst>
              <a:ext uri="{FF2B5EF4-FFF2-40B4-BE49-F238E27FC236}">
                <a16:creationId xmlns:a16="http://schemas.microsoft.com/office/drawing/2014/main" id="{B7475BF5-0D5D-43D7-9A06-2B74A2C81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09" y="0"/>
            <a:ext cx="5149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autoUpdateAnimBg="0"/>
      <p:bldP spid="121864" grpId="0" animBg="1" autoUpdateAnimBg="0"/>
      <p:bldP spid="121869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495D7954-F622-4103-A683-F0AD78E4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>
            <a:extLst>
              <a:ext uri="{FF2B5EF4-FFF2-40B4-BE49-F238E27FC236}">
                <a16:creationId xmlns:a16="http://schemas.microsoft.com/office/drawing/2014/main" id="{15D258DC-0B37-4738-A6F1-6AFD1652C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33120"/>
            <a:ext cx="37848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Catedral de Oaxaca S XVII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8283B9C0-9690-41D8-B7B8-CCB71CE1B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0"/>
            <a:ext cx="4492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2" name="Picture 4">
            <a:extLst>
              <a:ext uri="{FF2B5EF4-FFF2-40B4-BE49-F238E27FC236}">
                <a16:creationId xmlns:a16="http://schemas.microsoft.com/office/drawing/2014/main" id="{A3D5F95E-A06B-433E-A9EC-F7F58F79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56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3" name="Text Box 5">
            <a:extLst>
              <a:ext uri="{FF2B5EF4-FFF2-40B4-BE49-F238E27FC236}">
                <a16:creationId xmlns:a16="http://schemas.microsoft.com/office/drawing/2014/main" id="{BCFBF5F3-F0ED-43A3-AF93-D99AE99BF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6396335"/>
            <a:ext cx="18101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A6670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Xochimilco </a:t>
            </a:r>
          </a:p>
        </p:txBody>
      </p:sp>
      <p:sp>
        <p:nvSpPr>
          <p:cNvPr id="135174" name="Rectangle 6">
            <a:extLst>
              <a:ext uri="{FF2B5EF4-FFF2-40B4-BE49-F238E27FC236}">
                <a16:creationId xmlns:a16="http://schemas.microsoft.com/office/drawing/2014/main" id="{26215DAF-FD4F-4D28-BA45-EE646C2CA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5949280"/>
            <a:ext cx="470864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2000" b="1" dirty="0">
                <a:ln>
                  <a:solidFill>
                    <a:schemeClr val="tx1"/>
                  </a:solidFill>
                </a:ln>
                <a:solidFill>
                  <a:srgbClr val="A6670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iglesia de la Soledad, Oaxaca </a:t>
            </a:r>
          </a:p>
          <a:p>
            <a:pPr>
              <a:spcBef>
                <a:spcPct val="50000"/>
              </a:spcBef>
            </a:pPr>
            <a:r>
              <a:rPr lang="es-MX" altLang="es-MX" sz="2000" dirty="0">
                <a:ln>
                  <a:solidFill>
                    <a:schemeClr val="tx1"/>
                  </a:solidFill>
                </a:ln>
                <a:solidFill>
                  <a:srgbClr val="A6670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		S XVII</a:t>
            </a:r>
          </a:p>
          <a:p>
            <a:r>
              <a:rPr lang="es-MX" altLang="es-MX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3" grpId="0" autoUpdateAnimBg="0"/>
      <p:bldP spid="135174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extLst>
              <a:ext uri="{FF2B5EF4-FFF2-40B4-BE49-F238E27FC236}">
                <a16:creationId xmlns:a16="http://schemas.microsoft.com/office/drawing/2014/main" id="{47BED91E-AFCA-4CFA-AE4C-AE870DA9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77" y="-9250"/>
            <a:ext cx="440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5" name="Text Box 3">
            <a:extLst>
              <a:ext uri="{FF2B5EF4-FFF2-40B4-BE49-F238E27FC236}">
                <a16:creationId xmlns:a16="http://schemas.microsoft.com/office/drawing/2014/main" id="{43E48D5C-B5BB-446C-AA0D-5BA728733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5" y="6061075"/>
            <a:ext cx="35675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Sto</a:t>
            </a:r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Domingo </a:t>
            </a:r>
            <a:r>
              <a:rPr lang="es-MX" altLang="es-MX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Oax</a:t>
            </a:r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S XVII</a:t>
            </a:r>
          </a:p>
        </p:txBody>
      </p:sp>
      <p:sp>
        <p:nvSpPr>
          <p:cNvPr id="136203" name="Text Box 11">
            <a:extLst>
              <a:ext uri="{FF2B5EF4-FFF2-40B4-BE49-F238E27FC236}">
                <a16:creationId xmlns:a16="http://schemas.microsoft.com/office/drawing/2014/main" id="{922F2E28-EE04-44EF-93ED-1B31BB4B4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715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MX" altLang="es-MX" sz="4400" b="1"/>
          </a:p>
        </p:txBody>
      </p:sp>
      <p:graphicFrame>
        <p:nvGraphicFramePr>
          <p:cNvPr id="136206" name="Object 14">
            <a:extLst>
              <a:ext uri="{FF2B5EF4-FFF2-40B4-BE49-F238E27FC236}">
                <a16:creationId xmlns:a16="http://schemas.microsoft.com/office/drawing/2014/main" id="{9C13D9B0-C9E5-4E94-B9A8-F146E54A99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4775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02" name="Fotografía de Photo Editor" r:id="rId5" imgW="3228571" imgH="4277322" progId="MSPhotoEd.3">
                  <p:embed/>
                </p:oleObj>
              </mc:Choice>
              <mc:Fallback>
                <p:oleObj name="Fotografía de Photo Editor" r:id="rId5" imgW="3228571" imgH="4277322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7752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7" name="Rectangle 15">
            <a:extLst>
              <a:ext uri="{FF2B5EF4-FFF2-40B4-BE49-F238E27FC236}">
                <a16:creationId xmlns:a16="http://schemas.microsoft.com/office/drawing/2014/main" id="{2F976B81-274C-4135-AF0E-B2CB260AC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6400800"/>
            <a:ext cx="4267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MX" altLang="es-MX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Catedral de Oaxaca fachada lateral</a:t>
            </a:r>
          </a:p>
        </p:txBody>
      </p:sp>
      <p:pic>
        <p:nvPicPr>
          <p:cNvPr id="136209" name="Picture 17">
            <a:extLst>
              <a:ext uri="{FF2B5EF4-FFF2-40B4-BE49-F238E27FC236}">
                <a16:creationId xmlns:a16="http://schemas.microsoft.com/office/drawing/2014/main" id="{05260336-B1D2-4E56-BE1A-9C5C55C4E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49" y="-46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10" name="Rectangle 18">
            <a:extLst>
              <a:ext uri="{FF2B5EF4-FFF2-40B4-BE49-F238E27FC236}">
                <a16:creationId xmlns:a16="http://schemas.microsoft.com/office/drawing/2014/main" id="{08BDC972-4815-400D-952D-A03CD782D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1895" y="188640"/>
            <a:ext cx="4333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Sto</a:t>
            </a:r>
            <a:r>
              <a:rPr lang="es-MX" altLang="es-MX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Domingo Oaxaca </a:t>
            </a:r>
            <a:r>
              <a:rPr lang="es-MX" altLang="es-MX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s.XVII</a:t>
            </a:r>
            <a:endParaRPr lang="es-MX" altLang="es-MX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6211" name="Rectangle 19">
            <a:extLst>
              <a:ext uri="{FF2B5EF4-FFF2-40B4-BE49-F238E27FC236}">
                <a16:creationId xmlns:a16="http://schemas.microsoft.com/office/drawing/2014/main" id="{04EE7983-2C93-47F4-BAA9-B3A9DAE0C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849" y="-14626"/>
            <a:ext cx="9144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MX" altLang="es-MX"/>
          </a:p>
        </p:txBody>
      </p:sp>
      <p:graphicFrame>
        <p:nvGraphicFramePr>
          <p:cNvPr id="136212" name="Object 20">
            <a:extLst>
              <a:ext uri="{FF2B5EF4-FFF2-40B4-BE49-F238E27FC236}">
                <a16:creationId xmlns:a16="http://schemas.microsoft.com/office/drawing/2014/main" id="{A01B29BB-BB93-4005-8E6E-C79EFB33C1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119237"/>
              </p:ext>
            </p:extLst>
          </p:nvPr>
        </p:nvGraphicFramePr>
        <p:xfrm>
          <a:off x="-20793" y="-29096"/>
          <a:ext cx="914400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03" name="Fotografía de Photo Editor" r:id="rId8" imgW="3505689" imgH="1771429" progId="MSPhotoEd.3">
                  <p:embed/>
                </p:oleObj>
              </mc:Choice>
              <mc:Fallback>
                <p:oleObj name="Fotografía de Photo Editor" r:id="rId8" imgW="3505689" imgH="1771429" progId="MSPhotoEd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793" y="-29096"/>
                        <a:ext cx="9144000" cy="462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13" name="Rectangle 21">
            <a:extLst>
              <a:ext uri="{FF2B5EF4-FFF2-40B4-BE49-F238E27FC236}">
                <a16:creationId xmlns:a16="http://schemas.microsoft.com/office/drawing/2014/main" id="{DE5EC143-62A1-417E-80DA-1CF6D207B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271573"/>
            <a:ext cx="7391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4800" b="1" dirty="0">
                <a:ln>
                  <a:solidFill>
                    <a:schemeClr val="tx1"/>
                  </a:solidFill>
                </a:ln>
                <a:solidFill>
                  <a:srgbClr val="A6670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Catedral de México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3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136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 autoUpdateAnimBg="0"/>
      <p:bldP spid="136203" grpId="0" autoUpdateAnimBg="0"/>
      <p:bldP spid="136207" grpId="0" animBg="1" autoUpdateAnimBg="0"/>
      <p:bldP spid="136210" grpId="0" autoUpdateAnimBg="0"/>
      <p:bldP spid="136211" grpId="0" animBg="1" autoUpdateAnimBg="0"/>
      <p:bldP spid="136213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F10FA96-0845-43D9-83DE-D1397E477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DBB3D7D0-77F7-4E4A-8872-4812CBE9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93675"/>
            <a:ext cx="3843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muerte de Sardanápalo</a:t>
            </a:r>
          </a:p>
        </p:txBody>
      </p:sp>
    </p:spTree>
    <p:extLst>
      <p:ext uri="{BB962C8B-B14F-4D97-AF65-F5344CB8AC3E}">
        <p14:creationId xmlns:p14="http://schemas.microsoft.com/office/powerpoint/2010/main" val="19312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F42CCD-AB9C-4757-8B48-CA4EC178E93F}"/>
              </a:ext>
            </a:extLst>
          </p:cNvPr>
          <p:cNvSpPr txBox="1"/>
          <p:nvPr/>
        </p:nvSpPr>
        <p:spPr>
          <a:xfrm>
            <a:off x="2987824" y="299193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Gracias por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su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atención</a:t>
            </a:r>
            <a:endParaRPr lang="es-MX" dirty="0">
              <a:ln>
                <a:solidFill>
                  <a:schemeClr val="tx1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0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MX" altLang="es-MX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MX" altLang="es-MX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1227</Words>
  <Application>Microsoft Office PowerPoint</Application>
  <PresentationFormat>On-screen Show (4:3)</PresentationFormat>
  <Paragraphs>388</Paragraphs>
  <Slides>97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97</vt:i4>
      </vt:variant>
    </vt:vector>
  </HeadingPairs>
  <TitlesOfParts>
    <vt:vector size="115" baseType="lpstr">
      <vt:lpstr>Arial</vt:lpstr>
      <vt:lpstr>Arial Black</vt:lpstr>
      <vt:lpstr>Google Sans</vt:lpstr>
      <vt:lpstr>Roboto</vt:lpstr>
      <vt:lpstr>SantanderHeadline-Regular</vt:lpstr>
      <vt:lpstr>SantanderMicroText-Bold</vt:lpstr>
      <vt:lpstr>SantanderMicroText-Regular</vt:lpstr>
      <vt:lpstr>Segoe UI Black</vt:lpstr>
      <vt:lpstr>Segoe UI Semibold</vt:lpstr>
      <vt:lpstr>Segoe UI Semilight</vt:lpstr>
      <vt:lpstr>Source Sans 3</vt:lpstr>
      <vt:lpstr>Times New Roman</vt:lpstr>
      <vt:lpstr>Tms Rmn</vt:lpstr>
      <vt:lpstr>Diseño predeterminado</vt:lpstr>
      <vt:lpstr>Bitmap Image</vt:lpstr>
      <vt:lpstr>Photo Editor Photo</vt:lpstr>
      <vt:lpstr>Unknown</vt:lpstr>
      <vt:lpstr>Fotografía de Photo Editor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ITESM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Fernando Jiménez Cano</dc:creator>
  <cp:lastModifiedBy>Fernando Jimenez Cano R.</cp:lastModifiedBy>
  <cp:revision>162</cp:revision>
  <dcterms:created xsi:type="dcterms:W3CDTF">2001-05-08T16:54:19Z</dcterms:created>
  <dcterms:modified xsi:type="dcterms:W3CDTF">2025-06-09T16:22:11Z</dcterms:modified>
</cp:coreProperties>
</file>