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45" y="5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5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25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28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87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7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6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7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1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5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0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4C48-9DE1-42B8-B37E-8A503690369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68DA08-4AFA-4D77-AE0B-6B68D4E4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6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5319D-85EE-5C1A-CBEA-3A9FBE5D4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94" y="2807167"/>
            <a:ext cx="10592057" cy="1024466"/>
          </a:xfrm>
        </p:spPr>
        <p:txBody>
          <a:bodyPr/>
          <a:lstStyle/>
          <a:p>
            <a:pPr algn="l"/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Historia del </a:t>
            </a:r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Arte</a:t>
            </a:r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 para </a:t>
            </a:r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Viajeros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0685A1-B855-4ACE-B1B7-3C64D1C35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Imágenes</a:t>
            </a:r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 de </a:t>
            </a:r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arranque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7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1C04D-E92E-5F4E-7A29-04915C3F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123701" cy="737152"/>
          </a:xfrm>
        </p:spPr>
        <p:txBody>
          <a:bodyPr/>
          <a:lstStyle/>
          <a:p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Arquitectura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6B7DBE7-B1B4-DDC2-59D6-F7FA39BE3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9157" y="1346752"/>
            <a:ext cx="8446144" cy="545909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29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916D2-255E-5175-2796-4E6AD7BC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181069"/>
            <a:ext cx="8596668" cy="679927"/>
          </a:xfrm>
        </p:spPr>
        <p:txBody>
          <a:bodyPr/>
          <a:lstStyle/>
          <a:p>
            <a:r>
              <a:rPr lang="en-US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Elementos</a:t>
            </a:r>
            <a:r>
              <a:rPr lang="en-US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fundamentales</a:t>
            </a:r>
            <a:r>
              <a:rPr lang="en-US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Arquitectura</a:t>
            </a:r>
            <a:endParaRPr lang="en-US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B7769B-0153-F82E-400F-BEB199DAB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7420" y="1409215"/>
            <a:ext cx="1985923" cy="1985923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D75D128-FEDF-69E1-9E8A-73B2A817D187}"/>
              </a:ext>
            </a:extLst>
          </p:cNvPr>
          <p:cNvSpPr txBox="1"/>
          <p:nvPr/>
        </p:nvSpPr>
        <p:spPr>
          <a:xfrm>
            <a:off x="796460" y="3395138"/>
            <a:ext cx="146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7FE7DE-1ECB-79AE-39C3-2FB890BF9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432" y="949166"/>
            <a:ext cx="1876016" cy="21285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0871C19-157E-6164-D7A1-1D4524809243}"/>
              </a:ext>
            </a:extLst>
          </p:cNvPr>
          <p:cNvSpPr txBox="1"/>
          <p:nvPr/>
        </p:nvSpPr>
        <p:spPr>
          <a:xfrm>
            <a:off x="4294572" y="3213568"/>
            <a:ext cx="222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Bóveda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cañón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02B8A4-366E-3CCB-70EE-8BD187929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622" y="2566504"/>
            <a:ext cx="2338214" cy="2059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E472907-6216-6CEC-204D-FBFA576A891E}"/>
              </a:ext>
            </a:extLst>
          </p:cNvPr>
          <p:cNvSpPr txBox="1"/>
          <p:nvPr/>
        </p:nvSpPr>
        <p:spPr>
          <a:xfrm>
            <a:off x="7769412" y="4691557"/>
            <a:ext cx="183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Bóveda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cruz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56F6D90-D2E7-EFA6-9B76-3EAE5FAAC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688" y="4256732"/>
            <a:ext cx="2221660" cy="246233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4C4CFA0-C0C9-C8FE-84BA-026FB0DC7B03}"/>
              </a:ext>
            </a:extLst>
          </p:cNvPr>
          <p:cNvSpPr txBox="1"/>
          <p:nvPr/>
        </p:nvSpPr>
        <p:spPr>
          <a:xfrm>
            <a:off x="5055180" y="5288408"/>
            <a:ext cx="1461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Domo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Hemisférico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con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óculo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775AA2-F016-DDB2-32F2-5F79150BF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B12DC8-5D2D-C0C3-6606-E9F2BAC65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7" y="192900"/>
            <a:ext cx="2906972" cy="331163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2A1FFBD-D088-89B0-7E66-6D9684D0FA20}"/>
              </a:ext>
            </a:extLst>
          </p:cNvPr>
          <p:cNvSpPr txBox="1"/>
          <p:nvPr/>
        </p:nvSpPr>
        <p:spPr>
          <a:xfrm>
            <a:off x="475955" y="3598069"/>
            <a:ext cx="212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Arco Romano, Titus c.81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387417-C5BE-6960-D26D-4C934696A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02" y="192900"/>
            <a:ext cx="2906971" cy="347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EEEBACE-2601-DD6D-502C-F3D4436FBAAE}"/>
              </a:ext>
            </a:extLst>
          </p:cNvPr>
          <p:cNvSpPr txBox="1"/>
          <p:nvPr/>
        </p:nvSpPr>
        <p:spPr>
          <a:xfrm>
            <a:off x="9509658" y="3738282"/>
            <a:ext cx="2476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Nave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romana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con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bóveda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cruz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Baños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Diclesiano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ahora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Santa María de los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Ángeles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Roma, 1566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C982503-0918-727D-0AA3-2C420F725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24" y="1439273"/>
            <a:ext cx="2567922" cy="3401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15FD883-57F0-C2CA-1498-7AABCB5F34E0}"/>
              </a:ext>
            </a:extLst>
          </p:cNvPr>
          <p:cNvSpPr txBox="1"/>
          <p:nvPr/>
        </p:nvSpPr>
        <p:spPr>
          <a:xfrm>
            <a:off x="6682408" y="4818562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Bóveda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cañón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corrido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iglesia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Saint-Savin, 1100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9AAF35-D7C3-7F4E-379F-215DE3042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955" y="2473923"/>
            <a:ext cx="2690831" cy="3401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D46DAD9-7CD4-16FA-263F-EF101256065D}"/>
              </a:ext>
            </a:extLst>
          </p:cNvPr>
          <p:cNvSpPr txBox="1"/>
          <p:nvPr/>
        </p:nvSpPr>
        <p:spPr>
          <a:xfrm>
            <a:off x="3446098" y="6008455"/>
            <a:ext cx="212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Domo con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óculo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Roma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Panteón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118</a:t>
            </a:r>
          </a:p>
        </p:txBody>
      </p:sp>
    </p:spTree>
    <p:extLst>
      <p:ext uri="{BB962C8B-B14F-4D97-AF65-F5344CB8AC3E}">
        <p14:creationId xmlns:p14="http://schemas.microsoft.com/office/powerpoint/2010/main" val="21205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AA9A8-83E4-C272-1018-5CAF49B3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A3C007-EBA0-E6CE-B4D2-1F5B87EFF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866A63-9452-C80D-6FD9-D3A159A35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22" y="405754"/>
            <a:ext cx="4625366" cy="6159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184047-4C16-4F1D-D34D-1D5DFF340C5C}"/>
              </a:ext>
            </a:extLst>
          </p:cNvPr>
          <p:cNvSpPr txBox="1"/>
          <p:nvPr/>
        </p:nvSpPr>
        <p:spPr>
          <a:xfrm>
            <a:off x="6552768" y="1582340"/>
            <a:ext cx="30513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Pináculo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Contrafuerte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flotante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Red de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bóveda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Costilla diagonal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Costilla Transversa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Arbotante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Triforio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Óculo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Lanceta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Triforio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Arcada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la nave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Columnas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la nave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BE1B4-D419-5D47-FC21-97FA6B0A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97848C-EF5A-86E1-40EC-E34A9387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6BD100-5DB6-730C-0F1A-C11F43024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01" y="283739"/>
            <a:ext cx="4036080" cy="6226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641AB68-46C5-74B3-107E-55C5AB677543}"/>
              </a:ext>
            </a:extLst>
          </p:cNvPr>
          <p:cNvSpPr txBox="1"/>
          <p:nvPr/>
        </p:nvSpPr>
        <p:spPr>
          <a:xfrm>
            <a:off x="4845624" y="2998253"/>
            <a:ext cx="7259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Nave de la </a:t>
            </a:r>
            <a:r>
              <a:rPr lang="en-US" sz="28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Catedral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 de Amiens, 1236</a:t>
            </a:r>
          </a:p>
        </p:txBody>
      </p:sp>
    </p:spTree>
    <p:extLst>
      <p:ext uri="{BB962C8B-B14F-4D97-AF65-F5344CB8AC3E}">
        <p14:creationId xmlns:p14="http://schemas.microsoft.com/office/powerpoint/2010/main" val="28515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C4C8E-E272-4B5E-F1D1-EB4F00A3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F65D01-56B1-BB03-36A2-2E29F3104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1CD4BD-8ED7-D804-CDE4-6F9F91BD0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2" t="2735" r="4643" b="1674"/>
          <a:stretch/>
        </p:blipFill>
        <p:spPr>
          <a:xfrm>
            <a:off x="641074" y="651013"/>
            <a:ext cx="4104861" cy="52975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905CA40-B7DB-44DB-B49E-714A1EEBEC7B}"/>
              </a:ext>
            </a:extLst>
          </p:cNvPr>
          <p:cNvSpPr txBox="1"/>
          <p:nvPr/>
        </p:nvSpPr>
        <p:spPr>
          <a:xfrm>
            <a:off x="5349996" y="3017490"/>
            <a:ext cx="5247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Fachada</a:t>
            </a:r>
            <a:r>
              <a:rPr lang="en-US" sz="2000" b="1" i="0" u="none" strike="noStrike" baseline="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oeste</a:t>
            </a:r>
            <a:r>
              <a:rPr lang="en-US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de la </a:t>
            </a:r>
            <a:r>
              <a:rPr lang="en-US" sz="2000" b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Catedral</a:t>
            </a:r>
            <a:r>
              <a:rPr lang="en-US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de </a:t>
            </a:r>
            <a:r>
              <a:rPr lang="en-US" sz="2000" b="1" i="0" u="none" strike="noStrike" baseline="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Amiens, Francia, </a:t>
            </a:r>
            <a:r>
              <a:rPr lang="en-US" sz="2000" b="1" i="0" u="none" strike="noStrike" baseline="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comenzó</a:t>
            </a:r>
            <a:r>
              <a:rPr lang="en-US" sz="2000" b="1" i="0" u="none" strike="noStrike" baseline="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i="0" u="none" strike="noStrike" baseline="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su</a:t>
            </a:r>
            <a:r>
              <a:rPr lang="en-US" sz="2000" b="1" i="0" u="none" strike="noStrike" baseline="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i="0" u="none" strike="noStrike" baseline="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construcción</a:t>
            </a:r>
            <a:r>
              <a:rPr lang="en-US" sz="2000" b="1" i="0" u="none" strike="noStrike" baseline="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i="0" u="none" strike="noStrike" baseline="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en</a:t>
            </a:r>
            <a:r>
              <a:rPr lang="en-US" sz="2000" b="1" i="0" u="none" strike="noStrike" baseline="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1220</a:t>
            </a:r>
            <a:endParaRPr lang="en-US" sz="2000" b="1" dirty="0">
              <a:latin typeface="Segoe UI Black" panose="020B0A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C456C-94E1-3559-239B-5471DB72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98F0BB-1DF7-7AFB-58CE-2E09A80B5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7B470D-FD05-C5AB-1666-E58443F89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9600"/>
            <a:ext cx="4205208" cy="5638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A467A67-7D87-3B92-9548-CE005A921827}"/>
              </a:ext>
            </a:extLst>
          </p:cNvPr>
          <p:cNvCxnSpPr/>
          <p:nvPr/>
        </p:nvCxnSpPr>
        <p:spPr>
          <a:xfrm flipV="1">
            <a:off x="3965713" y="816638"/>
            <a:ext cx="3260035" cy="87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14A1064-8351-0CDC-F38F-D6954C4FE708}"/>
              </a:ext>
            </a:extLst>
          </p:cNvPr>
          <p:cNvSpPr txBox="1"/>
          <p:nvPr/>
        </p:nvSpPr>
        <p:spPr>
          <a:xfrm>
            <a:off x="7225748" y="631972"/>
            <a:ext cx="175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Dovelas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AB83AA-4C94-8990-C301-03C3566D3545}"/>
              </a:ext>
            </a:extLst>
          </p:cNvPr>
          <p:cNvSpPr txBox="1"/>
          <p:nvPr/>
        </p:nvSpPr>
        <p:spPr>
          <a:xfrm>
            <a:off x="7005430" y="1295476"/>
            <a:ext cx="175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Arquivoltas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D80123C-E61B-0B86-2455-E4EDD87D4FE0}"/>
              </a:ext>
            </a:extLst>
          </p:cNvPr>
          <p:cNvCxnSpPr>
            <a:cxnSpLocks/>
          </p:cNvCxnSpPr>
          <p:nvPr/>
        </p:nvCxnSpPr>
        <p:spPr>
          <a:xfrm flipV="1">
            <a:off x="3859696" y="1535596"/>
            <a:ext cx="3145734" cy="509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3FAB02-3D59-02EB-C2BB-A854D2E2BBB4}"/>
              </a:ext>
            </a:extLst>
          </p:cNvPr>
          <p:cNvSpPr txBox="1"/>
          <p:nvPr/>
        </p:nvSpPr>
        <p:spPr>
          <a:xfrm>
            <a:off x="7005430" y="2137438"/>
            <a:ext cx="163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Tímpano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912DBE2-7ECF-F623-5BEA-74FCA1473D0B}"/>
              </a:ext>
            </a:extLst>
          </p:cNvPr>
          <p:cNvCxnSpPr>
            <a:cxnSpLocks/>
          </p:cNvCxnSpPr>
          <p:nvPr/>
        </p:nvCxnSpPr>
        <p:spPr>
          <a:xfrm flipV="1">
            <a:off x="2798252" y="2322104"/>
            <a:ext cx="4154170" cy="298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ACBB073-340B-B28D-2E01-0F65AA1BAA8B}"/>
              </a:ext>
            </a:extLst>
          </p:cNvPr>
          <p:cNvSpPr txBox="1"/>
          <p:nvPr/>
        </p:nvSpPr>
        <p:spPr>
          <a:xfrm>
            <a:off x="7036962" y="2894599"/>
            <a:ext cx="88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Dintel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8EE448A-E931-60E5-9A40-E39C39E95031}"/>
              </a:ext>
            </a:extLst>
          </p:cNvPr>
          <p:cNvCxnSpPr>
            <a:cxnSpLocks/>
          </p:cNvCxnSpPr>
          <p:nvPr/>
        </p:nvCxnSpPr>
        <p:spPr>
          <a:xfrm flipV="1">
            <a:off x="2779938" y="3079265"/>
            <a:ext cx="4225492" cy="1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0E55F15-855D-F109-7A05-E12FD145AE5E}"/>
              </a:ext>
            </a:extLst>
          </p:cNvPr>
          <p:cNvSpPr txBox="1"/>
          <p:nvPr/>
        </p:nvSpPr>
        <p:spPr>
          <a:xfrm>
            <a:off x="7146235" y="3652630"/>
            <a:ext cx="138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Jambas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88BCA0D1-1AA2-2CF0-02A1-1F96FD6BC3CE}"/>
              </a:ext>
            </a:extLst>
          </p:cNvPr>
          <p:cNvCxnSpPr>
            <a:cxnSpLocks/>
          </p:cNvCxnSpPr>
          <p:nvPr/>
        </p:nvCxnSpPr>
        <p:spPr>
          <a:xfrm flipV="1">
            <a:off x="1595525" y="3837296"/>
            <a:ext cx="5441437" cy="81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F673D22-B01D-DE22-40F9-CDE5FCA2AFA5}"/>
              </a:ext>
            </a:extLst>
          </p:cNvPr>
          <p:cNvSpPr txBox="1"/>
          <p:nvPr/>
        </p:nvSpPr>
        <p:spPr>
          <a:xfrm>
            <a:off x="7076662" y="4339192"/>
            <a:ext cx="1633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Trumeau, pilar entre dos </a:t>
            </a:r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puertas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54175F6-4F71-14D3-7EB5-F45FD6A953F4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779938" y="4544490"/>
            <a:ext cx="4296724" cy="256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5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0A5FD-9E50-D0DB-C3A4-BBEAE9B4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10155B-76D4-4F1A-7525-8964730D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476600" cy="38807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0937A9-B2D6-81BC-DF65-FDCB417FB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9599"/>
            <a:ext cx="5390120" cy="57116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ABB5E1-0F0B-0F3C-88D0-03F2AF0C17C9}"/>
              </a:ext>
            </a:extLst>
          </p:cNvPr>
          <p:cNvSpPr txBox="1"/>
          <p:nvPr/>
        </p:nvSpPr>
        <p:spPr>
          <a:xfrm>
            <a:off x="6393086" y="3332915"/>
            <a:ext cx="376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Portal central, </a:t>
            </a:r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fachada</a:t>
            </a:r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oeste</a:t>
            </a:r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de la cathedral de Chartres, c. 1145 </a:t>
            </a:r>
          </a:p>
        </p:txBody>
      </p:sp>
    </p:spTree>
    <p:extLst>
      <p:ext uri="{BB962C8B-B14F-4D97-AF65-F5344CB8AC3E}">
        <p14:creationId xmlns:p14="http://schemas.microsoft.com/office/powerpoint/2010/main" val="31029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1432</TotalTime>
  <Words>142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Segoe UI Black</vt:lpstr>
      <vt:lpstr>Segoe UI Semibold</vt:lpstr>
      <vt:lpstr>Trebuchet MS</vt:lpstr>
      <vt:lpstr>Wingdings 3</vt:lpstr>
      <vt:lpstr>Faceta</vt:lpstr>
      <vt:lpstr>Historia del Arte para Viajeros</vt:lpstr>
      <vt:lpstr>Arquitectura</vt:lpstr>
      <vt:lpstr>Elementos fundamentales Arquitectura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del Arte para Viajeros</dc:title>
  <dc:creator>Fernando Jimenez Cano R.</dc:creator>
  <cp:lastModifiedBy>Fernando Jimenez Cano R.</cp:lastModifiedBy>
  <cp:revision>19</cp:revision>
  <dcterms:created xsi:type="dcterms:W3CDTF">2023-04-18T23:33:47Z</dcterms:created>
  <dcterms:modified xsi:type="dcterms:W3CDTF">2024-12-27T20:02:24Z</dcterms:modified>
</cp:coreProperties>
</file>